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56" r:id="rId5"/>
    <p:sldId id="275" r:id="rId6"/>
    <p:sldId id="270" r:id="rId7"/>
    <p:sldId id="276" r:id="rId8"/>
    <p:sldId id="292" r:id="rId9"/>
    <p:sldId id="277" r:id="rId10"/>
    <p:sldId id="278" r:id="rId11"/>
    <p:sldId id="279" r:id="rId12"/>
    <p:sldId id="281" r:id="rId13"/>
    <p:sldId id="282" r:id="rId14"/>
    <p:sldId id="283" r:id="rId15"/>
    <p:sldId id="284" r:id="rId16"/>
    <p:sldId id="285" r:id="rId17"/>
    <p:sldId id="286" r:id="rId18"/>
    <p:sldId id="287" r:id="rId19"/>
    <p:sldId id="288" r:id="rId20"/>
    <p:sldId id="289" r:id="rId21"/>
    <p:sldId id="290" r:id="rId22"/>
    <p:sldId id="291" r:id="rId23"/>
    <p:sldId id="293" r:id="rId24"/>
    <p:sldId id="294" r:id="rId25"/>
  </p:sldIdLst>
  <p:sldSz cx="12188825" cy="6858000"/>
  <p:notesSz cx="6858000" cy="9144000"/>
  <p:defaultTextStyle>
    <a:defPPr rtl="0">
      <a:defRPr lang="hr-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332" autoAdjust="0"/>
  </p:normalViewPr>
  <p:slideViewPr>
    <p:cSldViewPr>
      <p:cViewPr varScale="1">
        <p:scale>
          <a:sx n="88" d="100"/>
          <a:sy n="88" d="100"/>
        </p:scale>
        <p:origin x="494" y="62"/>
      </p:cViewPr>
      <p:guideLst>
        <p:guide pos="3839"/>
        <p:guide orient="horz" pos="2160"/>
      </p:guideLst>
    </p:cSldViewPr>
  </p:slideViewPr>
  <p:notesTextViewPr>
    <p:cViewPr>
      <p:scale>
        <a:sx n="1" d="1"/>
        <a:sy n="1" d="1"/>
      </p:scale>
      <p:origin x="0" y="0"/>
    </p:cViewPr>
  </p:notesTextViewPr>
  <p:notesViewPr>
    <p:cSldViewPr showGuides="1">
      <p:cViewPr varScale="1">
        <p:scale>
          <a:sx n="90" d="100"/>
          <a:sy n="90" d="100"/>
        </p:scale>
        <p:origin x="206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88CD6B-624E-40D4-9E4A-1C0AACB2086C}"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F970CE05-8CA6-4B65-BE6B-FF0779EAEAC5}">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SOCIJALNE</a:t>
          </a:r>
          <a:endParaRPr lang="en-US" sz="1200" b="1" dirty="0">
            <a:effectLst>
              <a:outerShdw blurRad="38100" dist="38100" dir="2700000" algn="tl">
                <a:srgbClr val="000000">
                  <a:alpha val="43137"/>
                </a:srgbClr>
              </a:outerShdw>
            </a:effectLst>
          </a:endParaRPr>
        </a:p>
      </dgm:t>
    </dgm:pt>
    <dgm:pt modelId="{4B987E23-55C9-4F49-94D5-7B50ADD10140}" type="parTrans" cxnId="{2F1C3A0E-EDC9-4351-9AE5-41780D5413C4}">
      <dgm:prSet/>
      <dgm:spPr/>
      <dgm:t>
        <a:bodyPr/>
        <a:lstStyle/>
        <a:p>
          <a:pPr algn="ctr"/>
          <a:endParaRPr lang="en-US" b="1"/>
        </a:p>
      </dgm:t>
    </dgm:pt>
    <dgm:pt modelId="{53553849-1A24-4092-8285-45406699F852}" type="sibTrans" cxnId="{2F1C3A0E-EDC9-4351-9AE5-41780D5413C4}">
      <dgm:prSet/>
      <dgm:spPr/>
      <dgm:t>
        <a:bodyPr/>
        <a:lstStyle/>
        <a:p>
          <a:pPr algn="ctr"/>
          <a:endParaRPr lang="en-US" b="1"/>
        </a:p>
      </dgm:t>
    </dgm:pt>
    <dgm:pt modelId="{A2495D5E-453C-4AE1-BFEE-5EC4A093A2CA}">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KOMUNIKACIJSKE</a:t>
          </a:r>
          <a:endParaRPr lang="en-US" sz="1200" b="1" dirty="0">
            <a:effectLst>
              <a:outerShdw blurRad="38100" dist="38100" dir="2700000" algn="tl">
                <a:srgbClr val="000000">
                  <a:alpha val="43137"/>
                </a:srgbClr>
              </a:outerShdw>
            </a:effectLst>
          </a:endParaRPr>
        </a:p>
      </dgm:t>
    </dgm:pt>
    <dgm:pt modelId="{63C53643-14F5-461D-B0FF-E95FFFE57E05}" type="parTrans" cxnId="{6A19E148-6393-4242-AC7A-8BD8C8F78717}">
      <dgm:prSet/>
      <dgm:spPr/>
      <dgm:t>
        <a:bodyPr/>
        <a:lstStyle/>
        <a:p>
          <a:pPr algn="ctr"/>
          <a:endParaRPr lang="en-US" b="1"/>
        </a:p>
      </dgm:t>
    </dgm:pt>
    <dgm:pt modelId="{8D2BA019-2CDE-4005-BC96-DECA58B199BA}" type="sibTrans" cxnId="{6A19E148-6393-4242-AC7A-8BD8C8F78717}">
      <dgm:prSet/>
      <dgm:spPr/>
      <dgm:t>
        <a:bodyPr/>
        <a:lstStyle/>
        <a:p>
          <a:pPr algn="ctr"/>
          <a:endParaRPr lang="en-US" b="1"/>
        </a:p>
      </dgm:t>
    </dgm:pt>
    <dgm:pt modelId="{393C2900-2905-47AC-8AC2-3D98A9A35542}">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PEDAGOŠKE</a:t>
          </a:r>
          <a:endParaRPr lang="en-US" sz="1200" b="1" dirty="0">
            <a:effectLst>
              <a:outerShdw blurRad="38100" dist="38100" dir="2700000" algn="tl">
                <a:srgbClr val="000000">
                  <a:alpha val="43137"/>
                </a:srgbClr>
              </a:outerShdw>
            </a:effectLst>
          </a:endParaRPr>
        </a:p>
      </dgm:t>
    </dgm:pt>
    <dgm:pt modelId="{535D1C62-584B-4F28-9D19-4F028A0AF4A9}" type="parTrans" cxnId="{D4F1298C-F621-4DA4-99AD-1F6875008A51}">
      <dgm:prSet/>
      <dgm:spPr/>
      <dgm:t>
        <a:bodyPr/>
        <a:lstStyle/>
        <a:p>
          <a:pPr algn="ctr"/>
          <a:endParaRPr lang="en-US" b="1"/>
        </a:p>
      </dgm:t>
    </dgm:pt>
    <dgm:pt modelId="{6CC47273-C10A-43AE-A0CB-BAB2BF3A4C2C}" type="sibTrans" cxnId="{D4F1298C-F621-4DA4-99AD-1F6875008A51}">
      <dgm:prSet/>
      <dgm:spPr/>
      <dgm:t>
        <a:bodyPr/>
        <a:lstStyle/>
        <a:p>
          <a:pPr algn="ctr"/>
          <a:endParaRPr lang="en-US" b="1"/>
        </a:p>
      </dgm:t>
    </dgm:pt>
    <dgm:pt modelId="{DB278065-7625-4B38-AD4F-5F9615F57924}">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UPRAVLJAČKE</a:t>
          </a:r>
          <a:endParaRPr lang="en-US" sz="1200" b="1" dirty="0">
            <a:effectLst>
              <a:outerShdw blurRad="38100" dist="38100" dir="2700000" algn="tl">
                <a:srgbClr val="000000">
                  <a:alpha val="43137"/>
                </a:srgbClr>
              </a:outerShdw>
            </a:effectLst>
          </a:endParaRPr>
        </a:p>
      </dgm:t>
    </dgm:pt>
    <dgm:pt modelId="{830E6077-BD13-4DDE-A2D7-8AC5C170F4EF}" type="parTrans" cxnId="{5FB72EAE-4C4D-4CBC-8737-9AF7B1EEF810}">
      <dgm:prSet/>
      <dgm:spPr/>
      <dgm:t>
        <a:bodyPr/>
        <a:lstStyle/>
        <a:p>
          <a:pPr algn="ctr"/>
          <a:endParaRPr lang="en-US" b="1"/>
        </a:p>
      </dgm:t>
    </dgm:pt>
    <dgm:pt modelId="{2B56AEED-E7FF-458D-B3DD-A76379A1537B}" type="sibTrans" cxnId="{5FB72EAE-4C4D-4CBC-8737-9AF7B1EEF810}">
      <dgm:prSet/>
      <dgm:spPr/>
      <dgm:t>
        <a:bodyPr/>
        <a:lstStyle/>
        <a:p>
          <a:pPr algn="ctr"/>
          <a:endParaRPr lang="en-US" b="1"/>
        </a:p>
      </dgm:t>
    </dgm:pt>
    <dgm:pt modelId="{F3B549D3-1408-432D-A163-B4DD7996C0B1}">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LIDERSKE</a:t>
          </a:r>
          <a:endParaRPr lang="en-US" sz="1200" b="1" dirty="0">
            <a:effectLst>
              <a:outerShdw blurRad="38100" dist="38100" dir="2700000" algn="tl">
                <a:srgbClr val="000000">
                  <a:alpha val="43137"/>
                </a:srgbClr>
              </a:outerShdw>
            </a:effectLst>
          </a:endParaRPr>
        </a:p>
      </dgm:t>
    </dgm:pt>
    <dgm:pt modelId="{E0940590-CF35-48DC-B10B-F971FB1B9BEE}" type="parTrans" cxnId="{A0EE7453-CFBC-4610-B92B-4BCB40F0B554}">
      <dgm:prSet/>
      <dgm:spPr/>
      <dgm:t>
        <a:bodyPr/>
        <a:lstStyle/>
        <a:p>
          <a:pPr algn="ctr"/>
          <a:endParaRPr lang="en-US" b="1"/>
        </a:p>
      </dgm:t>
    </dgm:pt>
    <dgm:pt modelId="{A4215DEC-9F7B-45CE-B0DD-5F1E80841002}" type="sibTrans" cxnId="{A0EE7453-CFBC-4610-B92B-4BCB40F0B554}">
      <dgm:prSet/>
      <dgm:spPr/>
      <dgm:t>
        <a:bodyPr/>
        <a:lstStyle/>
        <a:p>
          <a:pPr algn="ctr"/>
          <a:endParaRPr lang="en-US" b="1"/>
        </a:p>
      </dgm:t>
    </dgm:pt>
    <dgm:pt modelId="{8E68B7F6-6EBB-425F-A293-CB7E224C2B77}">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ORGANIZACIJSKE</a:t>
          </a:r>
          <a:r>
            <a:rPr lang="hr-HR" sz="5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en-US" sz="500" b="1" dirty="0">
            <a:effectLst>
              <a:outerShdw blurRad="38100" dist="38100" dir="2700000" algn="tl">
                <a:srgbClr val="000000">
                  <a:alpha val="43137"/>
                </a:srgbClr>
              </a:outerShdw>
            </a:effectLst>
          </a:endParaRPr>
        </a:p>
      </dgm:t>
    </dgm:pt>
    <dgm:pt modelId="{C5423D05-00C1-4344-8627-BF83FC9AEF63}" type="parTrans" cxnId="{EA783CC7-016C-4EC2-8C14-829543F459E2}">
      <dgm:prSet/>
      <dgm:spPr/>
      <dgm:t>
        <a:bodyPr/>
        <a:lstStyle/>
        <a:p>
          <a:pPr algn="ctr"/>
          <a:endParaRPr lang="en-US" b="1"/>
        </a:p>
      </dgm:t>
    </dgm:pt>
    <dgm:pt modelId="{DEC73798-9C0D-4A03-9D4C-67625F0B2C19}" type="sibTrans" cxnId="{EA783CC7-016C-4EC2-8C14-829543F459E2}">
      <dgm:prSet/>
      <dgm:spPr/>
      <dgm:t>
        <a:bodyPr/>
        <a:lstStyle/>
        <a:p>
          <a:pPr algn="ctr"/>
          <a:endParaRPr lang="en-US" b="1"/>
        </a:p>
      </dgm:t>
    </dgm:pt>
    <dgm:pt modelId="{F2328FFA-9493-43F1-B20C-CAD5C1FD4521}">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FINANCIJSKE</a:t>
          </a:r>
          <a:endParaRPr lang="en-US" sz="1200" b="1" dirty="0">
            <a:effectLst>
              <a:outerShdw blurRad="38100" dist="38100" dir="2700000" algn="tl">
                <a:srgbClr val="000000">
                  <a:alpha val="43137"/>
                </a:srgbClr>
              </a:outerShdw>
            </a:effectLst>
          </a:endParaRPr>
        </a:p>
      </dgm:t>
    </dgm:pt>
    <dgm:pt modelId="{75164A34-BBE6-41A2-8A8A-113BC6294B42}" type="parTrans" cxnId="{2EFA38A5-40E2-40AA-A512-CCF8A6784151}">
      <dgm:prSet/>
      <dgm:spPr/>
      <dgm:t>
        <a:bodyPr/>
        <a:lstStyle/>
        <a:p>
          <a:pPr algn="ctr"/>
          <a:endParaRPr lang="en-US" b="1"/>
        </a:p>
      </dgm:t>
    </dgm:pt>
    <dgm:pt modelId="{65DF09DB-FE95-4F01-B727-58A33D56E9C0}" type="sibTrans" cxnId="{2EFA38A5-40E2-40AA-A512-CCF8A6784151}">
      <dgm:prSet/>
      <dgm:spPr/>
      <dgm:t>
        <a:bodyPr/>
        <a:lstStyle/>
        <a:p>
          <a:pPr algn="ctr"/>
          <a:endParaRPr lang="en-US" b="1"/>
        </a:p>
      </dgm:t>
    </dgm:pt>
    <dgm:pt modelId="{E361664A-8BD4-4105-A407-1A9BABFF8A42}">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PRAVNO-ZAKONODAVNE</a:t>
          </a:r>
          <a:endParaRPr lang="en-US" sz="1200" b="1" dirty="0">
            <a:effectLst>
              <a:outerShdw blurRad="38100" dist="38100" dir="2700000" algn="tl">
                <a:srgbClr val="000000">
                  <a:alpha val="43137"/>
                </a:srgbClr>
              </a:outerShdw>
            </a:effectLst>
          </a:endParaRPr>
        </a:p>
      </dgm:t>
    </dgm:pt>
    <dgm:pt modelId="{3BF1B494-FAAF-48BB-8A1C-97E39092C905}" type="parTrans" cxnId="{BDB654C5-DA37-45C4-B978-7C0E2FB2D393}">
      <dgm:prSet/>
      <dgm:spPr/>
      <dgm:t>
        <a:bodyPr/>
        <a:lstStyle/>
        <a:p>
          <a:pPr algn="ctr"/>
          <a:endParaRPr lang="en-US" b="1"/>
        </a:p>
      </dgm:t>
    </dgm:pt>
    <dgm:pt modelId="{F2CC741B-3D7A-4177-AAD0-95AA8D334B91}" type="sibTrans" cxnId="{BDB654C5-DA37-45C4-B978-7C0E2FB2D393}">
      <dgm:prSet/>
      <dgm:spPr/>
      <dgm:t>
        <a:bodyPr/>
        <a:lstStyle/>
        <a:p>
          <a:pPr algn="ctr"/>
          <a:endParaRPr lang="en-US" b="1"/>
        </a:p>
      </dgm:t>
    </dgm:pt>
    <dgm:pt modelId="{955D0856-0C14-4939-9E97-3A21C3CDBE36}">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ANALITIČKE</a:t>
          </a:r>
          <a:endParaRPr lang="en-US" sz="1200" b="1" dirty="0">
            <a:effectLst>
              <a:outerShdw blurRad="38100" dist="38100" dir="2700000" algn="tl">
                <a:srgbClr val="000000">
                  <a:alpha val="43137"/>
                </a:srgbClr>
              </a:outerShdw>
            </a:effectLst>
          </a:endParaRPr>
        </a:p>
      </dgm:t>
    </dgm:pt>
    <dgm:pt modelId="{3A4B9E24-5CBA-4975-9DED-49B34AE9B1FE}" type="parTrans" cxnId="{675DA2BE-9787-4316-B4C8-1B597CD09C64}">
      <dgm:prSet/>
      <dgm:spPr/>
      <dgm:t>
        <a:bodyPr/>
        <a:lstStyle/>
        <a:p>
          <a:pPr algn="ctr"/>
          <a:endParaRPr lang="en-US" b="1"/>
        </a:p>
      </dgm:t>
    </dgm:pt>
    <dgm:pt modelId="{C0F1435C-48C3-4AB0-ADFF-07290D415C58}" type="sibTrans" cxnId="{675DA2BE-9787-4316-B4C8-1B597CD09C64}">
      <dgm:prSet/>
      <dgm:spPr/>
      <dgm:t>
        <a:bodyPr/>
        <a:lstStyle/>
        <a:p>
          <a:pPr algn="ctr"/>
          <a:endParaRPr lang="en-US" b="1"/>
        </a:p>
      </dgm:t>
    </dgm:pt>
    <dgm:pt modelId="{7A0B9327-0DA8-49B9-A377-BBA77CAE1A39}">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PREZENTACIJSKE</a:t>
          </a:r>
          <a:endParaRPr lang="en-US" sz="1200" b="1" dirty="0">
            <a:effectLst>
              <a:outerShdw blurRad="38100" dist="38100" dir="2700000" algn="tl">
                <a:srgbClr val="000000">
                  <a:alpha val="43137"/>
                </a:srgbClr>
              </a:outerShdw>
            </a:effectLst>
          </a:endParaRPr>
        </a:p>
      </dgm:t>
    </dgm:pt>
    <dgm:pt modelId="{408A42FA-2E87-4F7A-979B-199009C8DE0C}" type="parTrans" cxnId="{C8B4BB90-25DD-40E2-A0C6-9464826D809D}">
      <dgm:prSet/>
      <dgm:spPr/>
      <dgm:t>
        <a:bodyPr/>
        <a:lstStyle/>
        <a:p>
          <a:pPr algn="ctr"/>
          <a:endParaRPr lang="en-US" b="1"/>
        </a:p>
      </dgm:t>
    </dgm:pt>
    <dgm:pt modelId="{A26FB7CD-9BAE-4D32-BCD8-32DAF6089023}" type="sibTrans" cxnId="{C8B4BB90-25DD-40E2-A0C6-9464826D809D}">
      <dgm:prSet/>
      <dgm:spPr/>
      <dgm:t>
        <a:bodyPr/>
        <a:lstStyle/>
        <a:p>
          <a:pPr algn="ctr"/>
          <a:endParaRPr lang="en-US" b="1"/>
        </a:p>
      </dgm:t>
    </dgm:pt>
    <dgm:pt modelId="{17CAFC13-3C03-419E-B21E-5841101FB77F}">
      <dgm:prSet phldrT="[Text]" custT="1"/>
      <dgm:spPr/>
      <dgm:t>
        <a:bodyPr/>
        <a:lstStyle/>
        <a:p>
          <a:pPr algn="ct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MARKETINŠKE</a:t>
          </a:r>
          <a:endParaRPr lang="en-US" sz="1200" b="1" dirty="0">
            <a:effectLst>
              <a:outerShdw blurRad="38100" dist="38100" dir="2700000" algn="tl">
                <a:srgbClr val="000000">
                  <a:alpha val="43137"/>
                </a:srgbClr>
              </a:outerShdw>
            </a:effectLst>
          </a:endParaRPr>
        </a:p>
      </dgm:t>
    </dgm:pt>
    <dgm:pt modelId="{DEFB01B9-3D23-4DA5-981C-C0AE29F0F628}" type="parTrans" cxnId="{61D05EE9-9BEE-444C-99E9-D6E16F8ABF44}">
      <dgm:prSet/>
      <dgm:spPr/>
      <dgm:t>
        <a:bodyPr/>
        <a:lstStyle/>
        <a:p>
          <a:pPr algn="ctr"/>
          <a:endParaRPr lang="en-US" b="1"/>
        </a:p>
      </dgm:t>
    </dgm:pt>
    <dgm:pt modelId="{B48F8144-FA5E-4C2C-9FCF-88234AF2A27A}" type="sibTrans" cxnId="{61D05EE9-9BEE-444C-99E9-D6E16F8ABF44}">
      <dgm:prSet/>
      <dgm:spPr/>
      <dgm:t>
        <a:bodyPr/>
        <a:lstStyle/>
        <a:p>
          <a:pPr algn="ctr"/>
          <a:endParaRPr lang="en-US" b="1"/>
        </a:p>
      </dgm:t>
    </dgm:pt>
    <dgm:pt modelId="{46199ED1-5C91-413B-8078-A2E28FE45759}">
      <dgm:prSet phldrT="[Text]"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hr-HR" sz="12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INFORMATIČKE </a:t>
          </a:r>
          <a:endParaRPr lang="en-GB" sz="1200" b="1" dirty="0" smtClean="0">
            <a:effectLst>
              <a:outerShdw blurRad="38100" dist="38100" dir="2700000" algn="tl">
                <a:srgbClr val="000000">
                  <a:alpha val="43137"/>
                </a:srgbClr>
              </a:outerShdw>
            </a:effectLst>
          </a:endParaRPr>
        </a:p>
        <a:p>
          <a:pPr lvl="0" algn="ctr" defTabSz="222250">
            <a:lnSpc>
              <a:spcPct val="90000"/>
            </a:lnSpc>
            <a:spcBef>
              <a:spcPct val="0"/>
            </a:spcBef>
            <a:spcAft>
              <a:spcPct val="35000"/>
            </a:spcAft>
          </a:pPr>
          <a:endParaRPr lang="en-US" sz="1200" b="1" dirty="0"/>
        </a:p>
      </dgm:t>
    </dgm:pt>
    <dgm:pt modelId="{5A6A4848-E189-49AC-B33E-74E2B6BC758F}" type="parTrans" cxnId="{6B947B2E-0777-47DD-A63B-3D2E7D9D1CD9}">
      <dgm:prSet/>
      <dgm:spPr/>
      <dgm:t>
        <a:bodyPr/>
        <a:lstStyle/>
        <a:p>
          <a:pPr algn="ctr"/>
          <a:endParaRPr lang="en-US" b="1"/>
        </a:p>
      </dgm:t>
    </dgm:pt>
    <dgm:pt modelId="{FEB1D325-C126-4066-AC13-7F4E6532EB23}" type="sibTrans" cxnId="{6B947B2E-0777-47DD-A63B-3D2E7D9D1CD9}">
      <dgm:prSet/>
      <dgm:spPr/>
      <dgm:t>
        <a:bodyPr/>
        <a:lstStyle/>
        <a:p>
          <a:pPr algn="ctr"/>
          <a:endParaRPr lang="en-US" b="1"/>
        </a:p>
      </dgm:t>
    </dgm:pt>
    <dgm:pt modelId="{0965A4B2-D897-4A76-AA1D-A3042A42F0C6}" type="pres">
      <dgm:prSet presAssocID="{5F88CD6B-624E-40D4-9E4A-1C0AACB2086C}" presName="cycle" presStyleCnt="0">
        <dgm:presLayoutVars>
          <dgm:dir/>
          <dgm:resizeHandles val="exact"/>
        </dgm:presLayoutVars>
      </dgm:prSet>
      <dgm:spPr/>
      <dgm:t>
        <a:bodyPr/>
        <a:lstStyle/>
        <a:p>
          <a:endParaRPr lang="en-US"/>
        </a:p>
      </dgm:t>
    </dgm:pt>
    <dgm:pt modelId="{6F1D9F9E-50A0-4520-AA4D-4223C4FC5E72}" type="pres">
      <dgm:prSet presAssocID="{F970CE05-8CA6-4B65-BE6B-FF0779EAEAC5}" presName="node" presStyleLbl="node1" presStyleIdx="0" presStyleCnt="12" custScaleX="149556">
        <dgm:presLayoutVars>
          <dgm:bulletEnabled val="1"/>
        </dgm:presLayoutVars>
      </dgm:prSet>
      <dgm:spPr/>
      <dgm:t>
        <a:bodyPr/>
        <a:lstStyle/>
        <a:p>
          <a:endParaRPr lang="en-US"/>
        </a:p>
      </dgm:t>
    </dgm:pt>
    <dgm:pt modelId="{C88F03C6-F2EE-45E2-8C71-3AF0BC75A320}" type="pres">
      <dgm:prSet presAssocID="{53553849-1A24-4092-8285-45406699F852}" presName="sibTrans" presStyleLbl="sibTrans2D1" presStyleIdx="0" presStyleCnt="12"/>
      <dgm:spPr/>
      <dgm:t>
        <a:bodyPr/>
        <a:lstStyle/>
        <a:p>
          <a:endParaRPr lang="en-US"/>
        </a:p>
      </dgm:t>
    </dgm:pt>
    <dgm:pt modelId="{0DAE87C0-2292-4923-8E74-6938B2B7D600}" type="pres">
      <dgm:prSet presAssocID="{53553849-1A24-4092-8285-45406699F852}" presName="connectorText" presStyleLbl="sibTrans2D1" presStyleIdx="0" presStyleCnt="12"/>
      <dgm:spPr/>
      <dgm:t>
        <a:bodyPr/>
        <a:lstStyle/>
        <a:p>
          <a:endParaRPr lang="en-US"/>
        </a:p>
      </dgm:t>
    </dgm:pt>
    <dgm:pt modelId="{6D7A8412-6CEA-432F-80AD-03DB26B82BF8}" type="pres">
      <dgm:prSet presAssocID="{7A0B9327-0DA8-49B9-A377-BBA77CAE1A39}" presName="node" presStyleLbl="node1" presStyleIdx="1" presStyleCnt="12" custScaleX="191998" custRadScaleRad="104101" custRadScaleInc="21323">
        <dgm:presLayoutVars>
          <dgm:bulletEnabled val="1"/>
        </dgm:presLayoutVars>
      </dgm:prSet>
      <dgm:spPr/>
      <dgm:t>
        <a:bodyPr/>
        <a:lstStyle/>
        <a:p>
          <a:endParaRPr lang="en-US"/>
        </a:p>
      </dgm:t>
    </dgm:pt>
    <dgm:pt modelId="{148F9C42-F6D0-4D3C-A5D4-48CFA9871EDB}" type="pres">
      <dgm:prSet presAssocID="{A26FB7CD-9BAE-4D32-BCD8-32DAF6089023}" presName="sibTrans" presStyleLbl="sibTrans2D1" presStyleIdx="1" presStyleCnt="12"/>
      <dgm:spPr/>
      <dgm:t>
        <a:bodyPr/>
        <a:lstStyle/>
        <a:p>
          <a:endParaRPr lang="en-US"/>
        </a:p>
      </dgm:t>
    </dgm:pt>
    <dgm:pt modelId="{827DF115-4244-4274-8E4E-BF26090844FC}" type="pres">
      <dgm:prSet presAssocID="{A26FB7CD-9BAE-4D32-BCD8-32DAF6089023}" presName="connectorText" presStyleLbl="sibTrans2D1" presStyleIdx="1" presStyleCnt="12"/>
      <dgm:spPr/>
      <dgm:t>
        <a:bodyPr/>
        <a:lstStyle/>
        <a:p>
          <a:endParaRPr lang="en-US"/>
        </a:p>
      </dgm:t>
    </dgm:pt>
    <dgm:pt modelId="{6403ABCD-6CB9-47E5-B01D-E7F4E17D54EF}" type="pres">
      <dgm:prSet presAssocID="{17CAFC13-3C03-419E-B21E-5841101FB77F}" presName="node" presStyleLbl="node1" presStyleIdx="2" presStyleCnt="12" custScaleX="197890" custScaleY="115434" custRadScaleRad="104353" custRadScaleInc="19518">
        <dgm:presLayoutVars>
          <dgm:bulletEnabled val="1"/>
        </dgm:presLayoutVars>
      </dgm:prSet>
      <dgm:spPr/>
      <dgm:t>
        <a:bodyPr/>
        <a:lstStyle/>
        <a:p>
          <a:endParaRPr lang="en-US"/>
        </a:p>
      </dgm:t>
    </dgm:pt>
    <dgm:pt modelId="{8A5684D7-89D4-4984-9860-B64F0B72A6FE}" type="pres">
      <dgm:prSet presAssocID="{B48F8144-FA5E-4C2C-9FCF-88234AF2A27A}" presName="sibTrans" presStyleLbl="sibTrans2D1" presStyleIdx="2" presStyleCnt="12"/>
      <dgm:spPr/>
      <dgm:t>
        <a:bodyPr/>
        <a:lstStyle/>
        <a:p>
          <a:endParaRPr lang="en-US"/>
        </a:p>
      </dgm:t>
    </dgm:pt>
    <dgm:pt modelId="{51930BE9-582A-45E7-A3EA-F40930648E0E}" type="pres">
      <dgm:prSet presAssocID="{B48F8144-FA5E-4C2C-9FCF-88234AF2A27A}" presName="connectorText" presStyleLbl="sibTrans2D1" presStyleIdx="2" presStyleCnt="12"/>
      <dgm:spPr/>
      <dgm:t>
        <a:bodyPr/>
        <a:lstStyle/>
        <a:p>
          <a:endParaRPr lang="en-US"/>
        </a:p>
      </dgm:t>
    </dgm:pt>
    <dgm:pt modelId="{41E4BEF5-713B-4B8D-8359-E8F9329E4D94}" type="pres">
      <dgm:prSet presAssocID="{46199ED1-5C91-413B-8078-A2E28FE45759}" presName="node" presStyleLbl="node1" presStyleIdx="3" presStyleCnt="12" custScaleX="215629" custRadScaleRad="101373" custRadScaleInc="-15750">
        <dgm:presLayoutVars>
          <dgm:bulletEnabled val="1"/>
        </dgm:presLayoutVars>
      </dgm:prSet>
      <dgm:spPr/>
      <dgm:t>
        <a:bodyPr/>
        <a:lstStyle/>
        <a:p>
          <a:endParaRPr lang="en-US"/>
        </a:p>
      </dgm:t>
    </dgm:pt>
    <dgm:pt modelId="{9F12AD27-80F4-4C15-A93A-5F0B394103D8}" type="pres">
      <dgm:prSet presAssocID="{FEB1D325-C126-4066-AC13-7F4E6532EB23}" presName="sibTrans" presStyleLbl="sibTrans2D1" presStyleIdx="3" presStyleCnt="12"/>
      <dgm:spPr/>
      <dgm:t>
        <a:bodyPr/>
        <a:lstStyle/>
        <a:p>
          <a:endParaRPr lang="en-US"/>
        </a:p>
      </dgm:t>
    </dgm:pt>
    <dgm:pt modelId="{66A1EA4D-B398-4AF1-ADB4-AD06A5E41F29}" type="pres">
      <dgm:prSet presAssocID="{FEB1D325-C126-4066-AC13-7F4E6532EB23}" presName="connectorText" presStyleLbl="sibTrans2D1" presStyleIdx="3" presStyleCnt="12"/>
      <dgm:spPr/>
      <dgm:t>
        <a:bodyPr/>
        <a:lstStyle/>
        <a:p>
          <a:endParaRPr lang="en-US"/>
        </a:p>
      </dgm:t>
    </dgm:pt>
    <dgm:pt modelId="{2D6810A8-6B53-40DF-943E-64D391942FBE}" type="pres">
      <dgm:prSet presAssocID="{F2328FFA-9493-43F1-B20C-CAD5C1FD4521}" presName="node" presStyleLbl="node1" presStyleIdx="4" presStyleCnt="12" custScaleX="194754" custRadScaleRad="99574" custRadScaleInc="-42221">
        <dgm:presLayoutVars>
          <dgm:bulletEnabled val="1"/>
        </dgm:presLayoutVars>
      </dgm:prSet>
      <dgm:spPr/>
      <dgm:t>
        <a:bodyPr/>
        <a:lstStyle/>
        <a:p>
          <a:endParaRPr lang="en-US"/>
        </a:p>
      </dgm:t>
    </dgm:pt>
    <dgm:pt modelId="{D847370D-48F0-4F9F-A879-B9EEA5CA0740}" type="pres">
      <dgm:prSet presAssocID="{65DF09DB-FE95-4F01-B727-58A33D56E9C0}" presName="sibTrans" presStyleLbl="sibTrans2D1" presStyleIdx="4" presStyleCnt="12"/>
      <dgm:spPr/>
      <dgm:t>
        <a:bodyPr/>
        <a:lstStyle/>
        <a:p>
          <a:endParaRPr lang="en-US"/>
        </a:p>
      </dgm:t>
    </dgm:pt>
    <dgm:pt modelId="{249DE012-0083-4021-803D-79DABE63DB7C}" type="pres">
      <dgm:prSet presAssocID="{65DF09DB-FE95-4F01-B727-58A33D56E9C0}" presName="connectorText" presStyleLbl="sibTrans2D1" presStyleIdx="4" presStyleCnt="12"/>
      <dgm:spPr/>
      <dgm:t>
        <a:bodyPr/>
        <a:lstStyle/>
        <a:p>
          <a:endParaRPr lang="en-US"/>
        </a:p>
      </dgm:t>
    </dgm:pt>
    <dgm:pt modelId="{852E8FB3-9CE8-4BE1-88B8-162B3D5F5C12}" type="pres">
      <dgm:prSet presAssocID="{A2495D5E-453C-4AE1-BFEE-5EC4A093A2CA}" presName="node" presStyleLbl="node1" presStyleIdx="5" presStyleCnt="12" custScaleX="219784" custScaleY="102642" custRadScaleRad="103102" custRadScaleInc="-58769">
        <dgm:presLayoutVars>
          <dgm:bulletEnabled val="1"/>
        </dgm:presLayoutVars>
      </dgm:prSet>
      <dgm:spPr/>
      <dgm:t>
        <a:bodyPr/>
        <a:lstStyle/>
        <a:p>
          <a:endParaRPr lang="en-US"/>
        </a:p>
      </dgm:t>
    </dgm:pt>
    <dgm:pt modelId="{EF6B9206-3EAF-499D-9D23-D5DEEB85FF26}" type="pres">
      <dgm:prSet presAssocID="{8D2BA019-2CDE-4005-BC96-DECA58B199BA}" presName="sibTrans" presStyleLbl="sibTrans2D1" presStyleIdx="5" presStyleCnt="12"/>
      <dgm:spPr/>
      <dgm:t>
        <a:bodyPr/>
        <a:lstStyle/>
        <a:p>
          <a:endParaRPr lang="en-US"/>
        </a:p>
      </dgm:t>
    </dgm:pt>
    <dgm:pt modelId="{03D8803A-E589-4AEF-9A6A-183E145ED233}" type="pres">
      <dgm:prSet presAssocID="{8D2BA019-2CDE-4005-BC96-DECA58B199BA}" presName="connectorText" presStyleLbl="sibTrans2D1" presStyleIdx="5" presStyleCnt="12"/>
      <dgm:spPr/>
      <dgm:t>
        <a:bodyPr/>
        <a:lstStyle/>
        <a:p>
          <a:endParaRPr lang="en-US"/>
        </a:p>
      </dgm:t>
    </dgm:pt>
    <dgm:pt modelId="{93064E52-A49F-42AE-BA2C-B46FCD35BA94}" type="pres">
      <dgm:prSet presAssocID="{393C2900-2905-47AC-8AC2-3D98A9A35542}" presName="node" presStyleLbl="node1" presStyleIdx="6" presStyleCnt="12" custScaleX="157296" custRadScaleRad="98018" custRadScaleInc="-17920">
        <dgm:presLayoutVars>
          <dgm:bulletEnabled val="1"/>
        </dgm:presLayoutVars>
      </dgm:prSet>
      <dgm:spPr/>
      <dgm:t>
        <a:bodyPr/>
        <a:lstStyle/>
        <a:p>
          <a:endParaRPr lang="en-US"/>
        </a:p>
      </dgm:t>
    </dgm:pt>
    <dgm:pt modelId="{384B00A7-92C5-4751-B2B5-8D3ED4E40455}" type="pres">
      <dgm:prSet presAssocID="{6CC47273-C10A-43AE-A0CB-BAB2BF3A4C2C}" presName="sibTrans" presStyleLbl="sibTrans2D1" presStyleIdx="6" presStyleCnt="12"/>
      <dgm:spPr/>
      <dgm:t>
        <a:bodyPr/>
        <a:lstStyle/>
        <a:p>
          <a:endParaRPr lang="en-US"/>
        </a:p>
      </dgm:t>
    </dgm:pt>
    <dgm:pt modelId="{D57844AF-7272-4483-8A31-378675926684}" type="pres">
      <dgm:prSet presAssocID="{6CC47273-C10A-43AE-A0CB-BAB2BF3A4C2C}" presName="connectorText" presStyleLbl="sibTrans2D1" presStyleIdx="6" presStyleCnt="12"/>
      <dgm:spPr/>
      <dgm:t>
        <a:bodyPr/>
        <a:lstStyle/>
        <a:p>
          <a:endParaRPr lang="en-US"/>
        </a:p>
      </dgm:t>
    </dgm:pt>
    <dgm:pt modelId="{3C464D0B-9D8E-409A-9F58-1E6042EF7920}" type="pres">
      <dgm:prSet presAssocID="{DB278065-7625-4B38-AD4F-5F9615F57924}" presName="node" presStyleLbl="node1" presStyleIdx="7" presStyleCnt="12" custScaleX="172006" custRadScaleRad="104314" custRadScaleInc="23102">
        <dgm:presLayoutVars>
          <dgm:bulletEnabled val="1"/>
        </dgm:presLayoutVars>
      </dgm:prSet>
      <dgm:spPr/>
      <dgm:t>
        <a:bodyPr/>
        <a:lstStyle/>
        <a:p>
          <a:endParaRPr lang="en-US"/>
        </a:p>
      </dgm:t>
    </dgm:pt>
    <dgm:pt modelId="{94F32BF9-5A85-4778-A7F3-9904707C09EC}" type="pres">
      <dgm:prSet presAssocID="{2B56AEED-E7FF-458D-B3DD-A76379A1537B}" presName="sibTrans" presStyleLbl="sibTrans2D1" presStyleIdx="7" presStyleCnt="12"/>
      <dgm:spPr/>
      <dgm:t>
        <a:bodyPr/>
        <a:lstStyle/>
        <a:p>
          <a:endParaRPr lang="en-US"/>
        </a:p>
      </dgm:t>
    </dgm:pt>
    <dgm:pt modelId="{265BF59D-C996-4E32-80C9-8F81C84C33D5}" type="pres">
      <dgm:prSet presAssocID="{2B56AEED-E7FF-458D-B3DD-A76379A1537B}" presName="connectorText" presStyleLbl="sibTrans2D1" presStyleIdx="7" presStyleCnt="12"/>
      <dgm:spPr/>
      <dgm:t>
        <a:bodyPr/>
        <a:lstStyle/>
        <a:p>
          <a:endParaRPr lang="en-US"/>
        </a:p>
      </dgm:t>
    </dgm:pt>
    <dgm:pt modelId="{727DFB7C-894D-42E8-B24A-5E0484124F54}" type="pres">
      <dgm:prSet presAssocID="{F3B549D3-1408-432D-A163-B4DD7996C0B1}" presName="node" presStyleLbl="node1" presStyleIdx="8" presStyleCnt="12" custScaleX="170433" custRadScaleRad="99379" custRadScaleInc="4173">
        <dgm:presLayoutVars>
          <dgm:bulletEnabled val="1"/>
        </dgm:presLayoutVars>
      </dgm:prSet>
      <dgm:spPr/>
      <dgm:t>
        <a:bodyPr/>
        <a:lstStyle/>
        <a:p>
          <a:endParaRPr lang="en-US"/>
        </a:p>
      </dgm:t>
    </dgm:pt>
    <dgm:pt modelId="{7767DB62-8DED-4132-AB0F-8478C0AFDD5C}" type="pres">
      <dgm:prSet presAssocID="{A4215DEC-9F7B-45CE-B0DD-5F1E80841002}" presName="sibTrans" presStyleLbl="sibTrans2D1" presStyleIdx="8" presStyleCnt="12"/>
      <dgm:spPr/>
      <dgm:t>
        <a:bodyPr/>
        <a:lstStyle/>
        <a:p>
          <a:endParaRPr lang="en-US"/>
        </a:p>
      </dgm:t>
    </dgm:pt>
    <dgm:pt modelId="{3510AB7F-AC68-4AE8-8BE5-0AE0AC465132}" type="pres">
      <dgm:prSet presAssocID="{A4215DEC-9F7B-45CE-B0DD-5F1E80841002}" presName="connectorText" presStyleLbl="sibTrans2D1" presStyleIdx="8" presStyleCnt="12"/>
      <dgm:spPr/>
      <dgm:t>
        <a:bodyPr/>
        <a:lstStyle/>
        <a:p>
          <a:endParaRPr lang="en-US"/>
        </a:p>
      </dgm:t>
    </dgm:pt>
    <dgm:pt modelId="{BE5407E7-9285-499F-A41D-D814A18EE1AB}" type="pres">
      <dgm:prSet presAssocID="{8E68B7F6-6EBB-425F-A293-CB7E224C2B77}" presName="node" presStyleLbl="node1" presStyleIdx="9" presStyleCnt="12" custScaleX="232693" custRadScaleRad="99708" custRadScaleInc="-19219">
        <dgm:presLayoutVars>
          <dgm:bulletEnabled val="1"/>
        </dgm:presLayoutVars>
      </dgm:prSet>
      <dgm:spPr/>
      <dgm:t>
        <a:bodyPr/>
        <a:lstStyle/>
        <a:p>
          <a:endParaRPr lang="en-US"/>
        </a:p>
      </dgm:t>
    </dgm:pt>
    <dgm:pt modelId="{4B3B2AF2-E8A8-40D9-8C9A-8A038CE8232A}" type="pres">
      <dgm:prSet presAssocID="{DEC73798-9C0D-4A03-9D4C-67625F0B2C19}" presName="sibTrans" presStyleLbl="sibTrans2D1" presStyleIdx="9" presStyleCnt="12"/>
      <dgm:spPr/>
      <dgm:t>
        <a:bodyPr/>
        <a:lstStyle/>
        <a:p>
          <a:endParaRPr lang="en-US"/>
        </a:p>
      </dgm:t>
    </dgm:pt>
    <dgm:pt modelId="{F5B7FEA4-2433-477E-B196-361593F4018A}" type="pres">
      <dgm:prSet presAssocID="{DEC73798-9C0D-4A03-9D4C-67625F0B2C19}" presName="connectorText" presStyleLbl="sibTrans2D1" presStyleIdx="9" presStyleCnt="12"/>
      <dgm:spPr/>
      <dgm:t>
        <a:bodyPr/>
        <a:lstStyle/>
        <a:p>
          <a:endParaRPr lang="en-US"/>
        </a:p>
      </dgm:t>
    </dgm:pt>
    <dgm:pt modelId="{529DD904-61E0-4346-96E4-40108A059D99}" type="pres">
      <dgm:prSet presAssocID="{955D0856-0C14-4939-9E97-3A21C3CDBE36}" presName="node" presStyleLbl="node1" presStyleIdx="10" presStyleCnt="12" custScaleX="193929" custRadScaleRad="95781" custRadScaleInc="-39391">
        <dgm:presLayoutVars>
          <dgm:bulletEnabled val="1"/>
        </dgm:presLayoutVars>
      </dgm:prSet>
      <dgm:spPr/>
      <dgm:t>
        <a:bodyPr/>
        <a:lstStyle/>
        <a:p>
          <a:endParaRPr lang="en-US"/>
        </a:p>
      </dgm:t>
    </dgm:pt>
    <dgm:pt modelId="{09CEBB21-16F7-40DF-BEC9-ACD60CA86D4A}" type="pres">
      <dgm:prSet presAssocID="{C0F1435C-48C3-4AB0-ADFF-07290D415C58}" presName="sibTrans" presStyleLbl="sibTrans2D1" presStyleIdx="10" presStyleCnt="12"/>
      <dgm:spPr/>
      <dgm:t>
        <a:bodyPr/>
        <a:lstStyle/>
        <a:p>
          <a:endParaRPr lang="en-US"/>
        </a:p>
      </dgm:t>
    </dgm:pt>
    <dgm:pt modelId="{67E38A3D-AEFA-4431-963C-E1B69E207B55}" type="pres">
      <dgm:prSet presAssocID="{C0F1435C-48C3-4AB0-ADFF-07290D415C58}" presName="connectorText" presStyleLbl="sibTrans2D1" presStyleIdx="10" presStyleCnt="12"/>
      <dgm:spPr/>
      <dgm:t>
        <a:bodyPr/>
        <a:lstStyle/>
        <a:p>
          <a:endParaRPr lang="en-US"/>
        </a:p>
      </dgm:t>
    </dgm:pt>
    <dgm:pt modelId="{351032D4-7EF7-4B8C-8E86-7ECFBAD3B103}" type="pres">
      <dgm:prSet presAssocID="{E361664A-8BD4-4105-A407-1A9BABFF8A42}" presName="node" presStyleLbl="node1" presStyleIdx="11" presStyleCnt="12" custScaleX="230313" custRadScaleRad="103933" custRadScaleInc="-57492">
        <dgm:presLayoutVars>
          <dgm:bulletEnabled val="1"/>
        </dgm:presLayoutVars>
      </dgm:prSet>
      <dgm:spPr/>
      <dgm:t>
        <a:bodyPr/>
        <a:lstStyle/>
        <a:p>
          <a:endParaRPr lang="en-US"/>
        </a:p>
      </dgm:t>
    </dgm:pt>
    <dgm:pt modelId="{51C23976-1088-40A0-A61B-6901CCEDF53C}" type="pres">
      <dgm:prSet presAssocID="{F2CC741B-3D7A-4177-AAD0-95AA8D334B91}" presName="sibTrans" presStyleLbl="sibTrans2D1" presStyleIdx="11" presStyleCnt="12"/>
      <dgm:spPr/>
      <dgm:t>
        <a:bodyPr/>
        <a:lstStyle/>
        <a:p>
          <a:endParaRPr lang="en-US"/>
        </a:p>
      </dgm:t>
    </dgm:pt>
    <dgm:pt modelId="{667E6C7A-B925-4A87-BDA1-C4A1BCF0068A}" type="pres">
      <dgm:prSet presAssocID="{F2CC741B-3D7A-4177-AAD0-95AA8D334B91}" presName="connectorText" presStyleLbl="sibTrans2D1" presStyleIdx="11" presStyleCnt="12"/>
      <dgm:spPr/>
      <dgm:t>
        <a:bodyPr/>
        <a:lstStyle/>
        <a:p>
          <a:endParaRPr lang="en-US"/>
        </a:p>
      </dgm:t>
    </dgm:pt>
  </dgm:ptLst>
  <dgm:cxnLst>
    <dgm:cxn modelId="{6AE850F2-7F3F-452A-A206-8158AB70CF0C}" type="presOf" srcId="{8D2BA019-2CDE-4005-BC96-DECA58B199BA}" destId="{03D8803A-E589-4AEF-9A6A-183E145ED233}" srcOrd="1" destOrd="0" presId="urn:microsoft.com/office/officeart/2005/8/layout/cycle2"/>
    <dgm:cxn modelId="{20129E08-53A9-43B0-8207-52D1C280E3D3}" type="presOf" srcId="{F2CC741B-3D7A-4177-AAD0-95AA8D334B91}" destId="{51C23976-1088-40A0-A61B-6901CCEDF53C}" srcOrd="0" destOrd="0" presId="urn:microsoft.com/office/officeart/2005/8/layout/cycle2"/>
    <dgm:cxn modelId="{61D05EE9-9BEE-444C-99E9-D6E16F8ABF44}" srcId="{5F88CD6B-624E-40D4-9E4A-1C0AACB2086C}" destId="{17CAFC13-3C03-419E-B21E-5841101FB77F}" srcOrd="2" destOrd="0" parTransId="{DEFB01B9-3D23-4DA5-981C-C0AE29F0F628}" sibTransId="{B48F8144-FA5E-4C2C-9FCF-88234AF2A27A}"/>
    <dgm:cxn modelId="{30EABE04-DAD3-41E8-BCFC-835510DE4642}" type="presOf" srcId="{F3B549D3-1408-432D-A163-B4DD7996C0B1}" destId="{727DFB7C-894D-42E8-B24A-5E0484124F54}" srcOrd="0" destOrd="0" presId="urn:microsoft.com/office/officeart/2005/8/layout/cycle2"/>
    <dgm:cxn modelId="{D2244B56-E427-4205-97F9-B253D4A01FD2}" type="presOf" srcId="{FEB1D325-C126-4066-AC13-7F4E6532EB23}" destId="{9F12AD27-80F4-4C15-A93A-5F0B394103D8}" srcOrd="0" destOrd="0" presId="urn:microsoft.com/office/officeart/2005/8/layout/cycle2"/>
    <dgm:cxn modelId="{418B9812-4206-4BCD-A315-EF2D83E8ED7C}" type="presOf" srcId="{DB278065-7625-4B38-AD4F-5F9615F57924}" destId="{3C464D0B-9D8E-409A-9F58-1E6042EF7920}" srcOrd="0" destOrd="0" presId="urn:microsoft.com/office/officeart/2005/8/layout/cycle2"/>
    <dgm:cxn modelId="{9DB4E4AF-C3E8-4618-9409-8900EB487A5E}" type="presOf" srcId="{53553849-1A24-4092-8285-45406699F852}" destId="{0DAE87C0-2292-4923-8E74-6938B2B7D600}" srcOrd="1" destOrd="0" presId="urn:microsoft.com/office/officeart/2005/8/layout/cycle2"/>
    <dgm:cxn modelId="{3294936C-13CC-474D-9C27-8CDCA4BBBF39}" type="presOf" srcId="{A26FB7CD-9BAE-4D32-BCD8-32DAF6089023}" destId="{827DF115-4244-4274-8E4E-BF26090844FC}" srcOrd="1" destOrd="0" presId="urn:microsoft.com/office/officeart/2005/8/layout/cycle2"/>
    <dgm:cxn modelId="{935A17D6-BF30-4076-8E45-1F76E9B4E6CD}" type="presOf" srcId="{2B56AEED-E7FF-458D-B3DD-A76379A1537B}" destId="{265BF59D-C996-4E32-80C9-8F81C84C33D5}" srcOrd="1" destOrd="0" presId="urn:microsoft.com/office/officeart/2005/8/layout/cycle2"/>
    <dgm:cxn modelId="{55930346-5CB6-4CAE-B44A-C7B90631BD66}" type="presOf" srcId="{C0F1435C-48C3-4AB0-ADFF-07290D415C58}" destId="{09CEBB21-16F7-40DF-BEC9-ACD60CA86D4A}" srcOrd="0" destOrd="0" presId="urn:microsoft.com/office/officeart/2005/8/layout/cycle2"/>
    <dgm:cxn modelId="{FBDAC40F-D746-43DD-AC10-02DF7A8349DC}" type="presOf" srcId="{A4215DEC-9F7B-45CE-B0DD-5F1E80841002}" destId="{3510AB7F-AC68-4AE8-8BE5-0AE0AC465132}" srcOrd="1" destOrd="0" presId="urn:microsoft.com/office/officeart/2005/8/layout/cycle2"/>
    <dgm:cxn modelId="{CB96175E-DDA8-4420-BD1F-9D67920E5BE6}" type="presOf" srcId="{8D2BA019-2CDE-4005-BC96-DECA58B199BA}" destId="{EF6B9206-3EAF-499D-9D23-D5DEEB85FF26}" srcOrd="0" destOrd="0" presId="urn:microsoft.com/office/officeart/2005/8/layout/cycle2"/>
    <dgm:cxn modelId="{F58547DE-657C-4375-93A7-E3C50913FE5A}" type="presOf" srcId="{7A0B9327-0DA8-49B9-A377-BBA77CAE1A39}" destId="{6D7A8412-6CEA-432F-80AD-03DB26B82BF8}" srcOrd="0" destOrd="0" presId="urn:microsoft.com/office/officeart/2005/8/layout/cycle2"/>
    <dgm:cxn modelId="{891134F9-8FC6-4796-A55E-F37EC1E5BC14}" type="presOf" srcId="{6CC47273-C10A-43AE-A0CB-BAB2BF3A4C2C}" destId="{D57844AF-7272-4483-8A31-378675926684}" srcOrd="1" destOrd="0" presId="urn:microsoft.com/office/officeart/2005/8/layout/cycle2"/>
    <dgm:cxn modelId="{7A2A11E1-C7FD-490C-A752-532FC2880B77}" type="presOf" srcId="{17CAFC13-3C03-419E-B21E-5841101FB77F}" destId="{6403ABCD-6CB9-47E5-B01D-E7F4E17D54EF}" srcOrd="0" destOrd="0" presId="urn:microsoft.com/office/officeart/2005/8/layout/cycle2"/>
    <dgm:cxn modelId="{C8B4BB90-25DD-40E2-A0C6-9464826D809D}" srcId="{5F88CD6B-624E-40D4-9E4A-1C0AACB2086C}" destId="{7A0B9327-0DA8-49B9-A377-BBA77CAE1A39}" srcOrd="1" destOrd="0" parTransId="{408A42FA-2E87-4F7A-979B-199009C8DE0C}" sibTransId="{A26FB7CD-9BAE-4D32-BCD8-32DAF6089023}"/>
    <dgm:cxn modelId="{73E75ED8-C0B8-4512-88EA-0FD95B3A6807}" type="presOf" srcId="{B48F8144-FA5E-4C2C-9FCF-88234AF2A27A}" destId="{8A5684D7-89D4-4984-9860-B64F0B72A6FE}" srcOrd="0" destOrd="0" presId="urn:microsoft.com/office/officeart/2005/8/layout/cycle2"/>
    <dgm:cxn modelId="{CBC841F5-62F8-46BD-AE9E-AA86E34C2DA8}" type="presOf" srcId="{53553849-1A24-4092-8285-45406699F852}" destId="{C88F03C6-F2EE-45E2-8C71-3AF0BC75A320}" srcOrd="0" destOrd="0" presId="urn:microsoft.com/office/officeart/2005/8/layout/cycle2"/>
    <dgm:cxn modelId="{7BEE1353-A003-4D48-A88F-DD288D6DB1E8}" type="presOf" srcId="{A4215DEC-9F7B-45CE-B0DD-5F1E80841002}" destId="{7767DB62-8DED-4132-AB0F-8478C0AFDD5C}" srcOrd="0" destOrd="0" presId="urn:microsoft.com/office/officeart/2005/8/layout/cycle2"/>
    <dgm:cxn modelId="{88E1443B-6415-4E8B-89D9-CC84C0064A12}" type="presOf" srcId="{A2495D5E-453C-4AE1-BFEE-5EC4A093A2CA}" destId="{852E8FB3-9CE8-4BE1-88B8-162B3D5F5C12}" srcOrd="0" destOrd="0" presId="urn:microsoft.com/office/officeart/2005/8/layout/cycle2"/>
    <dgm:cxn modelId="{17D0BF6F-0CE7-4B7D-B19A-E23FBDFA911C}" type="presOf" srcId="{A26FB7CD-9BAE-4D32-BCD8-32DAF6089023}" destId="{148F9C42-F6D0-4D3C-A5D4-48CFA9871EDB}" srcOrd="0" destOrd="0" presId="urn:microsoft.com/office/officeart/2005/8/layout/cycle2"/>
    <dgm:cxn modelId="{FDABCC24-7045-4950-B1D9-27BB411D74A5}" type="presOf" srcId="{5F88CD6B-624E-40D4-9E4A-1C0AACB2086C}" destId="{0965A4B2-D897-4A76-AA1D-A3042A42F0C6}" srcOrd="0" destOrd="0" presId="urn:microsoft.com/office/officeart/2005/8/layout/cycle2"/>
    <dgm:cxn modelId="{6ADBC8DF-4CCF-4E52-8B43-B13844502491}" type="presOf" srcId="{DEC73798-9C0D-4A03-9D4C-67625F0B2C19}" destId="{4B3B2AF2-E8A8-40D9-8C9A-8A038CE8232A}" srcOrd="0" destOrd="0" presId="urn:microsoft.com/office/officeart/2005/8/layout/cycle2"/>
    <dgm:cxn modelId="{6B947B2E-0777-47DD-A63B-3D2E7D9D1CD9}" srcId="{5F88CD6B-624E-40D4-9E4A-1C0AACB2086C}" destId="{46199ED1-5C91-413B-8078-A2E28FE45759}" srcOrd="3" destOrd="0" parTransId="{5A6A4848-E189-49AC-B33E-74E2B6BC758F}" sibTransId="{FEB1D325-C126-4066-AC13-7F4E6532EB23}"/>
    <dgm:cxn modelId="{5A57F151-70E4-432E-92A2-5F982754DC95}" type="presOf" srcId="{2B56AEED-E7FF-458D-B3DD-A76379A1537B}" destId="{94F32BF9-5A85-4778-A7F3-9904707C09EC}" srcOrd="0" destOrd="0" presId="urn:microsoft.com/office/officeart/2005/8/layout/cycle2"/>
    <dgm:cxn modelId="{D6C93A17-8668-4FF0-8073-5CD836706D5E}" type="presOf" srcId="{E361664A-8BD4-4105-A407-1A9BABFF8A42}" destId="{351032D4-7EF7-4B8C-8E86-7ECFBAD3B103}" srcOrd="0" destOrd="0" presId="urn:microsoft.com/office/officeart/2005/8/layout/cycle2"/>
    <dgm:cxn modelId="{B0F0EF5B-A16E-4EFD-A8AC-9B0E6B6E8A7C}" type="presOf" srcId="{F2CC741B-3D7A-4177-AAD0-95AA8D334B91}" destId="{667E6C7A-B925-4A87-BDA1-C4A1BCF0068A}" srcOrd="1" destOrd="0" presId="urn:microsoft.com/office/officeart/2005/8/layout/cycle2"/>
    <dgm:cxn modelId="{08C7B4D9-EAAE-44FF-8DEC-60200EB5BFC1}" type="presOf" srcId="{65DF09DB-FE95-4F01-B727-58A33D56E9C0}" destId="{249DE012-0083-4021-803D-79DABE63DB7C}" srcOrd="1" destOrd="0" presId="urn:microsoft.com/office/officeart/2005/8/layout/cycle2"/>
    <dgm:cxn modelId="{E1C48BFB-5515-4EF4-B96D-26B50686D8FF}" type="presOf" srcId="{F970CE05-8CA6-4B65-BE6B-FF0779EAEAC5}" destId="{6F1D9F9E-50A0-4520-AA4D-4223C4FC5E72}" srcOrd="0" destOrd="0" presId="urn:microsoft.com/office/officeart/2005/8/layout/cycle2"/>
    <dgm:cxn modelId="{5FB72EAE-4C4D-4CBC-8737-9AF7B1EEF810}" srcId="{5F88CD6B-624E-40D4-9E4A-1C0AACB2086C}" destId="{DB278065-7625-4B38-AD4F-5F9615F57924}" srcOrd="7" destOrd="0" parTransId="{830E6077-BD13-4DDE-A2D7-8AC5C170F4EF}" sibTransId="{2B56AEED-E7FF-458D-B3DD-A76379A1537B}"/>
    <dgm:cxn modelId="{874142B3-02E0-4DFA-8BA2-92947B0F330D}" type="presOf" srcId="{46199ED1-5C91-413B-8078-A2E28FE45759}" destId="{41E4BEF5-713B-4B8D-8359-E8F9329E4D94}" srcOrd="0" destOrd="0" presId="urn:microsoft.com/office/officeart/2005/8/layout/cycle2"/>
    <dgm:cxn modelId="{D4F1298C-F621-4DA4-99AD-1F6875008A51}" srcId="{5F88CD6B-624E-40D4-9E4A-1C0AACB2086C}" destId="{393C2900-2905-47AC-8AC2-3D98A9A35542}" srcOrd="6" destOrd="0" parTransId="{535D1C62-584B-4F28-9D19-4F028A0AF4A9}" sibTransId="{6CC47273-C10A-43AE-A0CB-BAB2BF3A4C2C}"/>
    <dgm:cxn modelId="{6A19E148-6393-4242-AC7A-8BD8C8F78717}" srcId="{5F88CD6B-624E-40D4-9E4A-1C0AACB2086C}" destId="{A2495D5E-453C-4AE1-BFEE-5EC4A093A2CA}" srcOrd="5" destOrd="0" parTransId="{63C53643-14F5-461D-B0FF-E95FFFE57E05}" sibTransId="{8D2BA019-2CDE-4005-BC96-DECA58B199BA}"/>
    <dgm:cxn modelId="{300EF2EC-4B9D-4022-A1DB-B2F348BB00D4}" type="presOf" srcId="{65DF09DB-FE95-4F01-B727-58A33D56E9C0}" destId="{D847370D-48F0-4F9F-A879-B9EEA5CA0740}" srcOrd="0" destOrd="0" presId="urn:microsoft.com/office/officeart/2005/8/layout/cycle2"/>
    <dgm:cxn modelId="{A0EE7453-CFBC-4610-B92B-4BCB40F0B554}" srcId="{5F88CD6B-624E-40D4-9E4A-1C0AACB2086C}" destId="{F3B549D3-1408-432D-A163-B4DD7996C0B1}" srcOrd="8" destOrd="0" parTransId="{E0940590-CF35-48DC-B10B-F971FB1B9BEE}" sibTransId="{A4215DEC-9F7B-45CE-B0DD-5F1E80841002}"/>
    <dgm:cxn modelId="{E32318D6-8B91-4813-9128-AEBB6D3113F5}" type="presOf" srcId="{8E68B7F6-6EBB-425F-A293-CB7E224C2B77}" destId="{BE5407E7-9285-499F-A41D-D814A18EE1AB}" srcOrd="0" destOrd="0" presId="urn:microsoft.com/office/officeart/2005/8/layout/cycle2"/>
    <dgm:cxn modelId="{2F1C3A0E-EDC9-4351-9AE5-41780D5413C4}" srcId="{5F88CD6B-624E-40D4-9E4A-1C0AACB2086C}" destId="{F970CE05-8CA6-4B65-BE6B-FF0779EAEAC5}" srcOrd="0" destOrd="0" parTransId="{4B987E23-55C9-4F49-94D5-7B50ADD10140}" sibTransId="{53553849-1A24-4092-8285-45406699F852}"/>
    <dgm:cxn modelId="{40B5B10C-E948-48E2-9011-ED068033A78E}" type="presOf" srcId="{FEB1D325-C126-4066-AC13-7F4E6532EB23}" destId="{66A1EA4D-B398-4AF1-ADB4-AD06A5E41F29}" srcOrd="1" destOrd="0" presId="urn:microsoft.com/office/officeart/2005/8/layout/cycle2"/>
    <dgm:cxn modelId="{E227B20D-58BF-4D55-84C4-C670320801E0}" type="presOf" srcId="{DEC73798-9C0D-4A03-9D4C-67625F0B2C19}" destId="{F5B7FEA4-2433-477E-B196-361593F4018A}" srcOrd="1" destOrd="0" presId="urn:microsoft.com/office/officeart/2005/8/layout/cycle2"/>
    <dgm:cxn modelId="{750F8E50-EE0F-4074-B116-46AE5244AE5E}" type="presOf" srcId="{6CC47273-C10A-43AE-A0CB-BAB2BF3A4C2C}" destId="{384B00A7-92C5-4751-B2B5-8D3ED4E40455}" srcOrd="0" destOrd="0" presId="urn:microsoft.com/office/officeart/2005/8/layout/cycle2"/>
    <dgm:cxn modelId="{6730E30B-D4C8-419B-86E5-ABC2588D7C9E}" type="presOf" srcId="{393C2900-2905-47AC-8AC2-3D98A9A35542}" destId="{93064E52-A49F-42AE-BA2C-B46FCD35BA94}" srcOrd="0" destOrd="0" presId="urn:microsoft.com/office/officeart/2005/8/layout/cycle2"/>
    <dgm:cxn modelId="{844106B3-1289-43F7-B524-C8AC50437615}" type="presOf" srcId="{B48F8144-FA5E-4C2C-9FCF-88234AF2A27A}" destId="{51930BE9-582A-45E7-A3EA-F40930648E0E}" srcOrd="1" destOrd="0" presId="urn:microsoft.com/office/officeart/2005/8/layout/cycle2"/>
    <dgm:cxn modelId="{AF9B2EA7-A89B-4C8D-B001-FFCA2C04D93C}" type="presOf" srcId="{C0F1435C-48C3-4AB0-ADFF-07290D415C58}" destId="{67E38A3D-AEFA-4431-963C-E1B69E207B55}" srcOrd="1" destOrd="0" presId="urn:microsoft.com/office/officeart/2005/8/layout/cycle2"/>
    <dgm:cxn modelId="{0D6EF20D-FFFC-4D57-8376-2BB5BD9FC4CB}" type="presOf" srcId="{955D0856-0C14-4939-9E97-3A21C3CDBE36}" destId="{529DD904-61E0-4346-96E4-40108A059D99}" srcOrd="0" destOrd="0" presId="urn:microsoft.com/office/officeart/2005/8/layout/cycle2"/>
    <dgm:cxn modelId="{675DA2BE-9787-4316-B4C8-1B597CD09C64}" srcId="{5F88CD6B-624E-40D4-9E4A-1C0AACB2086C}" destId="{955D0856-0C14-4939-9E97-3A21C3CDBE36}" srcOrd="10" destOrd="0" parTransId="{3A4B9E24-5CBA-4975-9DED-49B34AE9B1FE}" sibTransId="{C0F1435C-48C3-4AB0-ADFF-07290D415C58}"/>
    <dgm:cxn modelId="{2EFA38A5-40E2-40AA-A512-CCF8A6784151}" srcId="{5F88CD6B-624E-40D4-9E4A-1C0AACB2086C}" destId="{F2328FFA-9493-43F1-B20C-CAD5C1FD4521}" srcOrd="4" destOrd="0" parTransId="{75164A34-BBE6-41A2-8A8A-113BC6294B42}" sibTransId="{65DF09DB-FE95-4F01-B727-58A33D56E9C0}"/>
    <dgm:cxn modelId="{EA783CC7-016C-4EC2-8C14-829543F459E2}" srcId="{5F88CD6B-624E-40D4-9E4A-1C0AACB2086C}" destId="{8E68B7F6-6EBB-425F-A293-CB7E224C2B77}" srcOrd="9" destOrd="0" parTransId="{C5423D05-00C1-4344-8627-BF83FC9AEF63}" sibTransId="{DEC73798-9C0D-4A03-9D4C-67625F0B2C19}"/>
    <dgm:cxn modelId="{9339BF59-F5E7-45B5-8AB7-ADC2471E4E22}" type="presOf" srcId="{F2328FFA-9493-43F1-B20C-CAD5C1FD4521}" destId="{2D6810A8-6B53-40DF-943E-64D391942FBE}" srcOrd="0" destOrd="0" presId="urn:microsoft.com/office/officeart/2005/8/layout/cycle2"/>
    <dgm:cxn modelId="{BDB654C5-DA37-45C4-B978-7C0E2FB2D393}" srcId="{5F88CD6B-624E-40D4-9E4A-1C0AACB2086C}" destId="{E361664A-8BD4-4105-A407-1A9BABFF8A42}" srcOrd="11" destOrd="0" parTransId="{3BF1B494-FAAF-48BB-8A1C-97E39092C905}" sibTransId="{F2CC741B-3D7A-4177-AAD0-95AA8D334B91}"/>
    <dgm:cxn modelId="{0E685A15-A1F2-4E62-8CE1-3C4D90348F60}" type="presParOf" srcId="{0965A4B2-D897-4A76-AA1D-A3042A42F0C6}" destId="{6F1D9F9E-50A0-4520-AA4D-4223C4FC5E72}" srcOrd="0" destOrd="0" presId="urn:microsoft.com/office/officeart/2005/8/layout/cycle2"/>
    <dgm:cxn modelId="{9F9E940A-0EFD-4AA8-B4EC-EEDF2094748B}" type="presParOf" srcId="{0965A4B2-D897-4A76-AA1D-A3042A42F0C6}" destId="{C88F03C6-F2EE-45E2-8C71-3AF0BC75A320}" srcOrd="1" destOrd="0" presId="urn:microsoft.com/office/officeart/2005/8/layout/cycle2"/>
    <dgm:cxn modelId="{5ED1160B-4AED-4137-8FE4-09A5A073D22C}" type="presParOf" srcId="{C88F03C6-F2EE-45E2-8C71-3AF0BC75A320}" destId="{0DAE87C0-2292-4923-8E74-6938B2B7D600}" srcOrd="0" destOrd="0" presId="urn:microsoft.com/office/officeart/2005/8/layout/cycle2"/>
    <dgm:cxn modelId="{1CB99FA8-E911-48BA-87A5-9D6C19FE5853}" type="presParOf" srcId="{0965A4B2-D897-4A76-AA1D-A3042A42F0C6}" destId="{6D7A8412-6CEA-432F-80AD-03DB26B82BF8}" srcOrd="2" destOrd="0" presId="urn:microsoft.com/office/officeart/2005/8/layout/cycle2"/>
    <dgm:cxn modelId="{1971C3F3-A0DC-4BAF-BD35-507D16DA6DB5}" type="presParOf" srcId="{0965A4B2-D897-4A76-AA1D-A3042A42F0C6}" destId="{148F9C42-F6D0-4D3C-A5D4-48CFA9871EDB}" srcOrd="3" destOrd="0" presId="urn:microsoft.com/office/officeart/2005/8/layout/cycle2"/>
    <dgm:cxn modelId="{87DF9591-504A-4AF5-8E03-9A98181E853C}" type="presParOf" srcId="{148F9C42-F6D0-4D3C-A5D4-48CFA9871EDB}" destId="{827DF115-4244-4274-8E4E-BF26090844FC}" srcOrd="0" destOrd="0" presId="urn:microsoft.com/office/officeart/2005/8/layout/cycle2"/>
    <dgm:cxn modelId="{9519D55B-6C50-4E16-9F0D-DEE916622B1C}" type="presParOf" srcId="{0965A4B2-D897-4A76-AA1D-A3042A42F0C6}" destId="{6403ABCD-6CB9-47E5-B01D-E7F4E17D54EF}" srcOrd="4" destOrd="0" presId="urn:microsoft.com/office/officeart/2005/8/layout/cycle2"/>
    <dgm:cxn modelId="{BECC57CF-9176-41B4-8B9E-C0C7C9316BA8}" type="presParOf" srcId="{0965A4B2-D897-4A76-AA1D-A3042A42F0C6}" destId="{8A5684D7-89D4-4984-9860-B64F0B72A6FE}" srcOrd="5" destOrd="0" presId="urn:microsoft.com/office/officeart/2005/8/layout/cycle2"/>
    <dgm:cxn modelId="{56235E6F-CF5D-42D9-843E-B14680A7A690}" type="presParOf" srcId="{8A5684D7-89D4-4984-9860-B64F0B72A6FE}" destId="{51930BE9-582A-45E7-A3EA-F40930648E0E}" srcOrd="0" destOrd="0" presId="urn:microsoft.com/office/officeart/2005/8/layout/cycle2"/>
    <dgm:cxn modelId="{343D45DC-788F-49AF-A8BE-588C56F17AE4}" type="presParOf" srcId="{0965A4B2-D897-4A76-AA1D-A3042A42F0C6}" destId="{41E4BEF5-713B-4B8D-8359-E8F9329E4D94}" srcOrd="6" destOrd="0" presId="urn:microsoft.com/office/officeart/2005/8/layout/cycle2"/>
    <dgm:cxn modelId="{605AD442-A409-4BA7-9419-D1F61D1364BF}" type="presParOf" srcId="{0965A4B2-D897-4A76-AA1D-A3042A42F0C6}" destId="{9F12AD27-80F4-4C15-A93A-5F0B394103D8}" srcOrd="7" destOrd="0" presId="urn:microsoft.com/office/officeart/2005/8/layout/cycle2"/>
    <dgm:cxn modelId="{3943F7AF-53D5-414E-9D12-362B0E37D906}" type="presParOf" srcId="{9F12AD27-80F4-4C15-A93A-5F0B394103D8}" destId="{66A1EA4D-B398-4AF1-ADB4-AD06A5E41F29}" srcOrd="0" destOrd="0" presId="urn:microsoft.com/office/officeart/2005/8/layout/cycle2"/>
    <dgm:cxn modelId="{947EC2FF-27A3-446E-82E3-B8D5FC6EB5E0}" type="presParOf" srcId="{0965A4B2-D897-4A76-AA1D-A3042A42F0C6}" destId="{2D6810A8-6B53-40DF-943E-64D391942FBE}" srcOrd="8" destOrd="0" presId="urn:microsoft.com/office/officeart/2005/8/layout/cycle2"/>
    <dgm:cxn modelId="{84B1FDFF-84B5-4DA2-AE83-FC817D27ECBD}" type="presParOf" srcId="{0965A4B2-D897-4A76-AA1D-A3042A42F0C6}" destId="{D847370D-48F0-4F9F-A879-B9EEA5CA0740}" srcOrd="9" destOrd="0" presId="urn:microsoft.com/office/officeart/2005/8/layout/cycle2"/>
    <dgm:cxn modelId="{9CEC087B-56F9-4D2D-9361-CACDA8C2B8F2}" type="presParOf" srcId="{D847370D-48F0-4F9F-A879-B9EEA5CA0740}" destId="{249DE012-0083-4021-803D-79DABE63DB7C}" srcOrd="0" destOrd="0" presId="urn:microsoft.com/office/officeart/2005/8/layout/cycle2"/>
    <dgm:cxn modelId="{6701DAE0-DA55-4EEF-9991-DDFD101371CE}" type="presParOf" srcId="{0965A4B2-D897-4A76-AA1D-A3042A42F0C6}" destId="{852E8FB3-9CE8-4BE1-88B8-162B3D5F5C12}" srcOrd="10" destOrd="0" presId="urn:microsoft.com/office/officeart/2005/8/layout/cycle2"/>
    <dgm:cxn modelId="{2AC99B8A-C28B-4AA5-B68D-124299E876FF}" type="presParOf" srcId="{0965A4B2-D897-4A76-AA1D-A3042A42F0C6}" destId="{EF6B9206-3EAF-499D-9D23-D5DEEB85FF26}" srcOrd="11" destOrd="0" presId="urn:microsoft.com/office/officeart/2005/8/layout/cycle2"/>
    <dgm:cxn modelId="{A161ABD0-39B6-44A2-B8EE-B8551FD86166}" type="presParOf" srcId="{EF6B9206-3EAF-499D-9D23-D5DEEB85FF26}" destId="{03D8803A-E589-4AEF-9A6A-183E145ED233}" srcOrd="0" destOrd="0" presId="urn:microsoft.com/office/officeart/2005/8/layout/cycle2"/>
    <dgm:cxn modelId="{FF89E61C-5494-4871-9A00-321732926972}" type="presParOf" srcId="{0965A4B2-D897-4A76-AA1D-A3042A42F0C6}" destId="{93064E52-A49F-42AE-BA2C-B46FCD35BA94}" srcOrd="12" destOrd="0" presId="urn:microsoft.com/office/officeart/2005/8/layout/cycle2"/>
    <dgm:cxn modelId="{70DA1367-28FD-4EBE-AD7B-D8DB7E985F1A}" type="presParOf" srcId="{0965A4B2-D897-4A76-AA1D-A3042A42F0C6}" destId="{384B00A7-92C5-4751-B2B5-8D3ED4E40455}" srcOrd="13" destOrd="0" presId="urn:microsoft.com/office/officeart/2005/8/layout/cycle2"/>
    <dgm:cxn modelId="{6AC333E2-7303-432D-8328-6A34193B733C}" type="presParOf" srcId="{384B00A7-92C5-4751-B2B5-8D3ED4E40455}" destId="{D57844AF-7272-4483-8A31-378675926684}" srcOrd="0" destOrd="0" presId="urn:microsoft.com/office/officeart/2005/8/layout/cycle2"/>
    <dgm:cxn modelId="{D7848343-47DA-440C-8ADD-14AF89AD2610}" type="presParOf" srcId="{0965A4B2-D897-4A76-AA1D-A3042A42F0C6}" destId="{3C464D0B-9D8E-409A-9F58-1E6042EF7920}" srcOrd="14" destOrd="0" presId="urn:microsoft.com/office/officeart/2005/8/layout/cycle2"/>
    <dgm:cxn modelId="{B5D6D825-FCF3-4A3A-934E-3F8A19399BE1}" type="presParOf" srcId="{0965A4B2-D897-4A76-AA1D-A3042A42F0C6}" destId="{94F32BF9-5A85-4778-A7F3-9904707C09EC}" srcOrd="15" destOrd="0" presId="urn:microsoft.com/office/officeart/2005/8/layout/cycle2"/>
    <dgm:cxn modelId="{104378AD-68A6-48B1-AC70-692D8779776A}" type="presParOf" srcId="{94F32BF9-5A85-4778-A7F3-9904707C09EC}" destId="{265BF59D-C996-4E32-80C9-8F81C84C33D5}" srcOrd="0" destOrd="0" presId="urn:microsoft.com/office/officeart/2005/8/layout/cycle2"/>
    <dgm:cxn modelId="{8805591D-3E93-4027-B880-E6506B2E6CA8}" type="presParOf" srcId="{0965A4B2-D897-4A76-AA1D-A3042A42F0C6}" destId="{727DFB7C-894D-42E8-B24A-5E0484124F54}" srcOrd="16" destOrd="0" presId="urn:microsoft.com/office/officeart/2005/8/layout/cycle2"/>
    <dgm:cxn modelId="{CBCECB11-1952-4C94-BA90-B593D6CB73C0}" type="presParOf" srcId="{0965A4B2-D897-4A76-AA1D-A3042A42F0C6}" destId="{7767DB62-8DED-4132-AB0F-8478C0AFDD5C}" srcOrd="17" destOrd="0" presId="urn:microsoft.com/office/officeart/2005/8/layout/cycle2"/>
    <dgm:cxn modelId="{2C77DF0F-AA47-4140-9888-F679D3C0D9FE}" type="presParOf" srcId="{7767DB62-8DED-4132-AB0F-8478C0AFDD5C}" destId="{3510AB7F-AC68-4AE8-8BE5-0AE0AC465132}" srcOrd="0" destOrd="0" presId="urn:microsoft.com/office/officeart/2005/8/layout/cycle2"/>
    <dgm:cxn modelId="{AC9CCB29-ED13-451A-9BAC-B1B7E3B524E2}" type="presParOf" srcId="{0965A4B2-D897-4A76-AA1D-A3042A42F0C6}" destId="{BE5407E7-9285-499F-A41D-D814A18EE1AB}" srcOrd="18" destOrd="0" presId="urn:microsoft.com/office/officeart/2005/8/layout/cycle2"/>
    <dgm:cxn modelId="{ED508F06-4C16-4C33-B926-E4858F164AB1}" type="presParOf" srcId="{0965A4B2-D897-4A76-AA1D-A3042A42F0C6}" destId="{4B3B2AF2-E8A8-40D9-8C9A-8A038CE8232A}" srcOrd="19" destOrd="0" presId="urn:microsoft.com/office/officeart/2005/8/layout/cycle2"/>
    <dgm:cxn modelId="{5482C270-4533-4512-9D0D-A8C62591A94D}" type="presParOf" srcId="{4B3B2AF2-E8A8-40D9-8C9A-8A038CE8232A}" destId="{F5B7FEA4-2433-477E-B196-361593F4018A}" srcOrd="0" destOrd="0" presId="urn:microsoft.com/office/officeart/2005/8/layout/cycle2"/>
    <dgm:cxn modelId="{DB568204-F7D6-490C-9712-EB5DECAEDEC9}" type="presParOf" srcId="{0965A4B2-D897-4A76-AA1D-A3042A42F0C6}" destId="{529DD904-61E0-4346-96E4-40108A059D99}" srcOrd="20" destOrd="0" presId="urn:microsoft.com/office/officeart/2005/8/layout/cycle2"/>
    <dgm:cxn modelId="{957C9289-656F-402D-8D84-CB639804D01C}" type="presParOf" srcId="{0965A4B2-D897-4A76-AA1D-A3042A42F0C6}" destId="{09CEBB21-16F7-40DF-BEC9-ACD60CA86D4A}" srcOrd="21" destOrd="0" presId="urn:microsoft.com/office/officeart/2005/8/layout/cycle2"/>
    <dgm:cxn modelId="{D16AE180-4587-4C47-89E1-E14BFC15DE56}" type="presParOf" srcId="{09CEBB21-16F7-40DF-BEC9-ACD60CA86D4A}" destId="{67E38A3D-AEFA-4431-963C-E1B69E207B55}" srcOrd="0" destOrd="0" presId="urn:microsoft.com/office/officeart/2005/8/layout/cycle2"/>
    <dgm:cxn modelId="{051C4F73-2D43-4D18-958F-0404A50A5677}" type="presParOf" srcId="{0965A4B2-D897-4A76-AA1D-A3042A42F0C6}" destId="{351032D4-7EF7-4B8C-8E86-7ECFBAD3B103}" srcOrd="22" destOrd="0" presId="urn:microsoft.com/office/officeart/2005/8/layout/cycle2"/>
    <dgm:cxn modelId="{126173D6-2072-45C9-98F6-7624FB069B2C}" type="presParOf" srcId="{0965A4B2-D897-4A76-AA1D-A3042A42F0C6}" destId="{51C23976-1088-40A0-A61B-6901CCEDF53C}" srcOrd="23" destOrd="0" presId="urn:microsoft.com/office/officeart/2005/8/layout/cycle2"/>
    <dgm:cxn modelId="{837570F8-820D-42DA-B5CF-A0387C435A5C}" type="presParOf" srcId="{51C23976-1088-40A0-A61B-6901CCEDF53C}" destId="{667E6C7A-B925-4A87-BDA1-C4A1BCF0068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D9F9E-50A0-4520-AA4D-4223C4FC5E72}">
      <dsp:nvSpPr>
        <dsp:cNvPr id="0" name=""/>
        <dsp:cNvSpPr/>
      </dsp:nvSpPr>
      <dsp:spPr>
        <a:xfrm>
          <a:off x="3270810" y="3825"/>
          <a:ext cx="1233610" cy="82484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SOCIJALNE</a:t>
          </a:r>
          <a:endParaRPr lang="en-US" sz="1200" b="1" kern="1200" dirty="0">
            <a:effectLst>
              <a:outerShdw blurRad="38100" dist="38100" dir="2700000" algn="tl">
                <a:srgbClr val="000000">
                  <a:alpha val="43137"/>
                </a:srgbClr>
              </a:outerShdw>
            </a:effectLst>
          </a:endParaRPr>
        </a:p>
      </dsp:txBody>
      <dsp:txXfrm>
        <a:off x="3451468" y="124621"/>
        <a:ext cx="872294" cy="583256"/>
      </dsp:txXfrm>
    </dsp:sp>
    <dsp:sp modelId="{C88F03C6-F2EE-45E2-8C71-3AF0BC75A320}">
      <dsp:nvSpPr>
        <dsp:cNvPr id="0" name=""/>
        <dsp:cNvSpPr/>
      </dsp:nvSpPr>
      <dsp:spPr>
        <a:xfrm rot="764586">
          <a:off x="4483177" y="414990"/>
          <a:ext cx="28713" cy="27838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a:off x="4483283" y="469717"/>
        <a:ext cx="20099" cy="167032"/>
      </dsp:txXfrm>
    </dsp:sp>
    <dsp:sp modelId="{6D7A8412-6CEA-432F-80AD-03DB26B82BF8}">
      <dsp:nvSpPr>
        <dsp:cNvPr id="0" name=""/>
        <dsp:cNvSpPr/>
      </dsp:nvSpPr>
      <dsp:spPr>
        <a:xfrm>
          <a:off x="4459233" y="312173"/>
          <a:ext cx="1583692" cy="82484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PREZENTACIJSKE</a:t>
          </a:r>
          <a:endParaRPr lang="en-US" sz="1200" b="1" kern="1200" dirty="0">
            <a:effectLst>
              <a:outerShdw blurRad="38100" dist="38100" dir="2700000" algn="tl">
                <a:srgbClr val="000000">
                  <a:alpha val="43137"/>
                </a:srgbClr>
              </a:outerShdw>
            </a:effectLst>
          </a:endParaRPr>
        </a:p>
      </dsp:txBody>
      <dsp:txXfrm>
        <a:off x="4691159" y="432969"/>
        <a:ext cx="1119840" cy="583256"/>
      </dsp:txXfrm>
    </dsp:sp>
    <dsp:sp modelId="{148F9C42-F6D0-4D3C-A5D4-48CFA9871EDB}">
      <dsp:nvSpPr>
        <dsp:cNvPr id="0" name=""/>
        <dsp:cNvSpPr/>
      </dsp:nvSpPr>
      <dsp:spPr>
        <a:xfrm rot="2868127">
          <a:off x="5601833" y="1032972"/>
          <a:ext cx="110093" cy="27838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a:off x="5607255" y="1076415"/>
        <a:ext cx="77065" cy="167032"/>
      </dsp:txXfrm>
    </dsp:sp>
    <dsp:sp modelId="{6403ABCD-6CB9-47E5-B01D-E7F4E17D54EF}">
      <dsp:nvSpPr>
        <dsp:cNvPr id="0" name=""/>
        <dsp:cNvSpPr/>
      </dsp:nvSpPr>
      <dsp:spPr>
        <a:xfrm>
          <a:off x="5294158" y="1196182"/>
          <a:ext cx="1632292" cy="95215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MARKETINŠKE</a:t>
          </a:r>
          <a:endParaRPr lang="en-US" sz="1200" b="1" kern="1200" dirty="0">
            <a:effectLst>
              <a:outerShdw blurRad="38100" dist="38100" dir="2700000" algn="tl">
                <a:srgbClr val="000000">
                  <a:alpha val="43137"/>
                </a:srgbClr>
              </a:outerShdw>
            </a:effectLst>
          </a:endParaRPr>
        </a:p>
      </dsp:txBody>
      <dsp:txXfrm>
        <a:off x="5533202" y="1335622"/>
        <a:ext cx="1154204" cy="673275"/>
      </dsp:txXfrm>
    </dsp:sp>
    <dsp:sp modelId="{8A5684D7-89D4-4984-9860-B64F0B72A6FE}">
      <dsp:nvSpPr>
        <dsp:cNvPr id="0" name=""/>
        <dsp:cNvSpPr/>
      </dsp:nvSpPr>
      <dsp:spPr>
        <a:xfrm rot="4743967">
          <a:off x="6174872" y="2079982"/>
          <a:ext cx="82173" cy="27838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a:off x="6184860" y="2123557"/>
        <a:ext cx="57521" cy="167032"/>
      </dsp:txXfrm>
    </dsp:sp>
    <dsp:sp modelId="{41E4BEF5-713B-4B8D-8359-E8F9329E4D94}">
      <dsp:nvSpPr>
        <dsp:cNvPr id="0" name=""/>
        <dsp:cNvSpPr/>
      </dsp:nvSpPr>
      <dsp:spPr>
        <a:xfrm>
          <a:off x="5421153" y="2295929"/>
          <a:ext cx="1778612" cy="82484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INFORMATIČKE </a:t>
          </a:r>
          <a:endParaRPr lang="en-GB" sz="1200" b="1" kern="1200" dirty="0" smtClean="0">
            <a:effectLst>
              <a:outerShdw blurRad="38100" dist="38100" dir="2700000" algn="tl">
                <a:srgbClr val="000000">
                  <a:alpha val="43137"/>
                </a:srgbClr>
              </a:outerShdw>
            </a:effectLst>
          </a:endParaRPr>
        </a:p>
        <a:p>
          <a:pPr lvl="0" algn="ctr" defTabSz="222250">
            <a:lnSpc>
              <a:spcPct val="90000"/>
            </a:lnSpc>
            <a:spcBef>
              <a:spcPct val="0"/>
            </a:spcBef>
            <a:spcAft>
              <a:spcPct val="35000"/>
            </a:spcAft>
          </a:pPr>
          <a:endParaRPr lang="en-US" sz="1200" b="1" kern="1200" dirty="0"/>
        </a:p>
      </dsp:txBody>
      <dsp:txXfrm>
        <a:off x="5681625" y="2416725"/>
        <a:ext cx="1257668" cy="583256"/>
      </dsp:txXfrm>
    </dsp:sp>
    <dsp:sp modelId="{9F12AD27-80F4-4C15-A93A-5F0B394103D8}">
      <dsp:nvSpPr>
        <dsp:cNvPr id="0" name=""/>
        <dsp:cNvSpPr/>
      </dsp:nvSpPr>
      <dsp:spPr>
        <a:xfrm rot="6172217">
          <a:off x="6126316" y="3093913"/>
          <a:ext cx="128489" cy="27838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rot="10800000">
        <a:off x="6149883" y="3130801"/>
        <a:ext cx="89942" cy="167032"/>
      </dsp:txXfrm>
    </dsp:sp>
    <dsp:sp modelId="{2D6810A8-6B53-40DF-943E-64D391942FBE}">
      <dsp:nvSpPr>
        <dsp:cNvPr id="0" name=""/>
        <dsp:cNvSpPr/>
      </dsp:nvSpPr>
      <dsp:spPr>
        <a:xfrm>
          <a:off x="5265947" y="3352013"/>
          <a:ext cx="1606425" cy="824848"/>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FINANCIJSKE</a:t>
          </a:r>
          <a:endParaRPr lang="en-US" sz="1200" b="1" kern="1200" dirty="0">
            <a:effectLst>
              <a:outerShdw blurRad="38100" dist="38100" dir="2700000" algn="tl">
                <a:srgbClr val="000000">
                  <a:alpha val="43137"/>
                </a:srgbClr>
              </a:outerShdw>
            </a:effectLst>
          </a:endParaRPr>
        </a:p>
      </dsp:txBody>
      <dsp:txXfrm>
        <a:off x="5501202" y="3472809"/>
        <a:ext cx="1135915" cy="583256"/>
      </dsp:txXfrm>
    </dsp:sp>
    <dsp:sp modelId="{D847370D-48F0-4F9F-A879-B9EEA5CA0740}">
      <dsp:nvSpPr>
        <dsp:cNvPr id="0" name=""/>
        <dsp:cNvSpPr/>
      </dsp:nvSpPr>
      <dsp:spPr>
        <a:xfrm rot="7401569">
          <a:off x="5703599" y="4098487"/>
          <a:ext cx="107989" cy="27838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rot="10800000">
        <a:off x="5728705" y="4140634"/>
        <a:ext cx="75592" cy="167032"/>
      </dsp:txXfrm>
    </dsp:sp>
    <dsp:sp modelId="{852E8FB3-9CE8-4BE1-88B8-162B3D5F5C12}">
      <dsp:nvSpPr>
        <dsp:cNvPr id="0" name=""/>
        <dsp:cNvSpPr/>
      </dsp:nvSpPr>
      <dsp:spPr>
        <a:xfrm>
          <a:off x="4527058" y="4306630"/>
          <a:ext cx="1812884" cy="84664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KOMUNIKACIJSKE</a:t>
          </a:r>
          <a:endParaRPr lang="en-US" sz="1200" b="1" kern="1200" dirty="0">
            <a:effectLst>
              <a:outerShdw blurRad="38100" dist="38100" dir="2700000" algn="tl">
                <a:srgbClr val="000000">
                  <a:alpha val="43137"/>
                </a:srgbClr>
              </a:outerShdw>
            </a:effectLst>
          </a:endParaRPr>
        </a:p>
      </dsp:txBody>
      <dsp:txXfrm>
        <a:off x="4792549" y="4430618"/>
        <a:ext cx="1281902" cy="598664"/>
      </dsp:txXfrm>
    </dsp:sp>
    <dsp:sp modelId="{EF6B9206-3EAF-499D-9D23-D5DEEB85FF26}">
      <dsp:nvSpPr>
        <dsp:cNvPr id="0" name=""/>
        <dsp:cNvSpPr/>
      </dsp:nvSpPr>
      <dsp:spPr>
        <a:xfrm rot="9820813">
          <a:off x="4605611" y="4826796"/>
          <a:ext cx="43463" cy="27838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rot="10800000">
        <a:off x="4618387" y="4880641"/>
        <a:ext cx="30424" cy="167032"/>
      </dsp:txXfrm>
    </dsp:sp>
    <dsp:sp modelId="{93064E52-A49F-42AE-BA2C-B46FCD35BA94}">
      <dsp:nvSpPr>
        <dsp:cNvPr id="0" name=""/>
        <dsp:cNvSpPr/>
      </dsp:nvSpPr>
      <dsp:spPr>
        <a:xfrm>
          <a:off x="3348846" y="4737959"/>
          <a:ext cx="1297453" cy="82484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PEDAGOŠKE</a:t>
          </a:r>
          <a:endParaRPr lang="en-US" sz="1200" b="1" kern="1200" dirty="0">
            <a:effectLst>
              <a:outerShdw blurRad="38100" dist="38100" dir="2700000" algn="tl">
                <a:srgbClr val="000000">
                  <a:alpha val="43137"/>
                </a:srgbClr>
              </a:outerShdw>
            </a:effectLst>
          </a:endParaRPr>
        </a:p>
      </dsp:txBody>
      <dsp:txXfrm>
        <a:off x="3538854" y="4858755"/>
        <a:ext cx="917437" cy="583256"/>
      </dsp:txXfrm>
    </dsp:sp>
    <dsp:sp modelId="{384B00A7-92C5-4751-B2B5-8D3ED4E40455}">
      <dsp:nvSpPr>
        <dsp:cNvPr id="0" name=""/>
        <dsp:cNvSpPr/>
      </dsp:nvSpPr>
      <dsp:spPr>
        <a:xfrm rot="11396570">
          <a:off x="3235446" y="4886143"/>
          <a:ext cx="97576" cy="27838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rot="10800000">
        <a:off x="3264499" y="4944347"/>
        <a:ext cx="68303" cy="167032"/>
      </dsp:txXfrm>
    </dsp:sp>
    <dsp:sp modelId="{3C464D0B-9D8E-409A-9F58-1E6042EF7920}">
      <dsp:nvSpPr>
        <dsp:cNvPr id="0" name=""/>
        <dsp:cNvSpPr/>
      </dsp:nvSpPr>
      <dsp:spPr>
        <a:xfrm>
          <a:off x="1802258" y="4477479"/>
          <a:ext cx="1418788" cy="82484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UPRAVLJAČKE</a:t>
          </a:r>
          <a:endParaRPr lang="en-US" sz="1200" b="1" kern="1200" dirty="0">
            <a:effectLst>
              <a:outerShdw blurRad="38100" dist="38100" dir="2700000" algn="tl">
                <a:srgbClr val="000000">
                  <a:alpha val="43137"/>
                </a:srgbClr>
              </a:outerShdw>
            </a:effectLst>
          </a:endParaRPr>
        </a:p>
      </dsp:txBody>
      <dsp:txXfrm>
        <a:off x="2010035" y="4598275"/>
        <a:ext cx="1003234" cy="583256"/>
      </dsp:txXfrm>
    </dsp:sp>
    <dsp:sp modelId="{94F32BF9-5A85-4778-A7F3-9904707C09EC}">
      <dsp:nvSpPr>
        <dsp:cNvPr id="0" name=""/>
        <dsp:cNvSpPr/>
      </dsp:nvSpPr>
      <dsp:spPr>
        <a:xfrm rot="13966380">
          <a:off x="2111684" y="4295074"/>
          <a:ext cx="107566" cy="27838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rot="10800000">
        <a:off x="2137580" y="4363598"/>
        <a:ext cx="75296" cy="167032"/>
      </dsp:txXfrm>
    </dsp:sp>
    <dsp:sp modelId="{727DFB7C-894D-42E8-B24A-5E0484124F54}">
      <dsp:nvSpPr>
        <dsp:cNvPr id="0" name=""/>
        <dsp:cNvSpPr/>
      </dsp:nvSpPr>
      <dsp:spPr>
        <a:xfrm>
          <a:off x="1113124" y="3561929"/>
          <a:ext cx="1405814" cy="82484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LIDERSKE</a:t>
          </a:r>
          <a:endParaRPr lang="en-US" sz="1200" b="1" kern="1200" dirty="0">
            <a:effectLst>
              <a:outerShdw blurRad="38100" dist="38100" dir="2700000" algn="tl">
                <a:srgbClr val="000000">
                  <a:alpha val="43137"/>
                </a:srgbClr>
              </a:outerShdw>
            </a:effectLst>
          </a:endParaRPr>
        </a:p>
      </dsp:txBody>
      <dsp:txXfrm>
        <a:off x="1319001" y="3682725"/>
        <a:ext cx="994060" cy="583256"/>
      </dsp:txXfrm>
    </dsp:sp>
    <dsp:sp modelId="{7767DB62-8DED-4132-AB0F-8478C0AFDD5C}">
      <dsp:nvSpPr>
        <dsp:cNvPr id="0" name=""/>
        <dsp:cNvSpPr/>
      </dsp:nvSpPr>
      <dsp:spPr>
        <a:xfrm rot="15208159">
          <a:off x="1598474" y="3316977"/>
          <a:ext cx="127524" cy="27838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rot="10800000">
        <a:off x="1623045" y="3390992"/>
        <a:ext cx="89267" cy="167032"/>
      </dsp:txXfrm>
    </dsp:sp>
    <dsp:sp modelId="{BE5407E7-9285-499F-A41D-D814A18EE1AB}">
      <dsp:nvSpPr>
        <dsp:cNvPr id="0" name=""/>
        <dsp:cNvSpPr/>
      </dsp:nvSpPr>
      <dsp:spPr>
        <a:xfrm>
          <a:off x="545874" y="2515842"/>
          <a:ext cx="1919364" cy="824848"/>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ORGANIZACIJSKE</a:t>
          </a:r>
          <a:r>
            <a:rPr lang="hr-HR" sz="5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en-US" sz="500" b="1" kern="1200" dirty="0">
            <a:effectLst>
              <a:outerShdw blurRad="38100" dist="38100" dir="2700000" algn="tl">
                <a:srgbClr val="000000">
                  <a:alpha val="43137"/>
                </a:srgbClr>
              </a:outerShdw>
            </a:effectLst>
          </a:endParaRPr>
        </a:p>
      </dsp:txBody>
      <dsp:txXfrm>
        <a:off x="826958" y="2636638"/>
        <a:ext cx="1357196" cy="583256"/>
      </dsp:txXfrm>
    </dsp:sp>
    <dsp:sp modelId="{4B3B2AF2-E8A8-40D9-8C9A-8A038CE8232A}">
      <dsp:nvSpPr>
        <dsp:cNvPr id="0" name=""/>
        <dsp:cNvSpPr/>
      </dsp:nvSpPr>
      <dsp:spPr>
        <a:xfrm rot="17123516">
          <a:off x="1584771" y="2264423"/>
          <a:ext cx="130438" cy="27838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a:off x="1599143" y="2338964"/>
        <a:ext cx="91307" cy="167032"/>
      </dsp:txXfrm>
    </dsp:sp>
    <dsp:sp modelId="{529DD904-61E0-4346-96E4-40108A059D99}">
      <dsp:nvSpPr>
        <dsp:cNvPr id="0" name=""/>
        <dsp:cNvSpPr/>
      </dsp:nvSpPr>
      <dsp:spPr>
        <a:xfrm>
          <a:off x="996232" y="1460660"/>
          <a:ext cx="1599620" cy="82484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ANALITIČKE</a:t>
          </a:r>
          <a:endParaRPr lang="en-US" sz="1200" b="1" kern="1200" dirty="0">
            <a:effectLst>
              <a:outerShdw blurRad="38100" dist="38100" dir="2700000" algn="tl">
                <a:srgbClr val="000000">
                  <a:alpha val="43137"/>
                </a:srgbClr>
              </a:outerShdw>
            </a:effectLst>
          </a:endParaRPr>
        </a:p>
      </dsp:txBody>
      <dsp:txXfrm>
        <a:off x="1230491" y="1581456"/>
        <a:ext cx="1131102" cy="583256"/>
      </dsp:txXfrm>
    </dsp:sp>
    <dsp:sp modelId="{09CEBB21-16F7-40DF-BEC9-ACD60CA86D4A}">
      <dsp:nvSpPr>
        <dsp:cNvPr id="0" name=""/>
        <dsp:cNvSpPr/>
      </dsp:nvSpPr>
      <dsp:spPr>
        <a:xfrm rot="17891233">
          <a:off x="2000611" y="1235544"/>
          <a:ext cx="125001" cy="27838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a:off x="2010504" y="1307747"/>
        <a:ext cx="87501" cy="167032"/>
      </dsp:txXfrm>
    </dsp:sp>
    <dsp:sp modelId="{351032D4-7EF7-4B8C-8E86-7ECFBAD3B103}">
      <dsp:nvSpPr>
        <dsp:cNvPr id="0" name=""/>
        <dsp:cNvSpPr/>
      </dsp:nvSpPr>
      <dsp:spPr>
        <a:xfrm>
          <a:off x="1385889" y="453561"/>
          <a:ext cx="1899733" cy="82484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hr-HR" sz="1200" b="1" kern="1200"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PRAVNO-ZAKONODAVNE</a:t>
          </a:r>
          <a:endParaRPr lang="en-US" sz="1200" b="1" kern="1200" dirty="0">
            <a:effectLst>
              <a:outerShdw blurRad="38100" dist="38100" dir="2700000" algn="tl">
                <a:srgbClr val="000000">
                  <a:alpha val="43137"/>
                </a:srgbClr>
              </a:outerShdw>
            </a:effectLst>
          </a:endParaRPr>
        </a:p>
      </dsp:txBody>
      <dsp:txXfrm>
        <a:off x="1664098" y="574357"/>
        <a:ext cx="1343315" cy="583256"/>
      </dsp:txXfrm>
    </dsp:sp>
    <dsp:sp modelId="{51C23976-1088-40A0-A61B-6901CCEDF53C}">
      <dsp:nvSpPr>
        <dsp:cNvPr id="0" name=""/>
        <dsp:cNvSpPr/>
      </dsp:nvSpPr>
      <dsp:spPr>
        <a:xfrm rot="20630291">
          <a:off x="3166761" y="470301"/>
          <a:ext cx="108086" cy="27838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a:p>
      </dsp:txBody>
      <dsp:txXfrm>
        <a:off x="3167402" y="530491"/>
        <a:ext cx="75660" cy="16703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 zaglavlj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hr-HR" dirty="0"/>
          </a:p>
        </p:txBody>
      </p:sp>
      <p:sp>
        <p:nvSpPr>
          <p:cNvPr id="3" name="Rezervirano mjesto za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B5074006-5FD5-471E-B09F-FB1710822C14}" type="datetime1">
              <a:rPr lang="hr-HR" smtClean="0"/>
              <a:t>09.03.2024.</a:t>
            </a:fld>
            <a:endParaRPr lang="hr-HR" dirty="0"/>
          </a:p>
        </p:txBody>
      </p:sp>
      <p:sp>
        <p:nvSpPr>
          <p:cNvPr id="4" name="Rezervirano mjesto za podnožj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hr-HR" dirty="0"/>
          </a:p>
        </p:txBody>
      </p:sp>
      <p:sp>
        <p:nvSpPr>
          <p:cNvPr id="5" name="Rezervirano mjesto za broj slajd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98ED8CD-4E4C-49AC-BDC6-2963BA49E54F}" type="slidenum">
              <a:rPr lang="hr-HR" smtClean="0"/>
              <a:t>‹#›</a:t>
            </a:fld>
            <a:endParaRPr lang="hr-HR" dirty="0"/>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 zaglavlj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hr-HR" noProof="0" dirty="0"/>
          </a:p>
        </p:txBody>
      </p:sp>
      <p:sp>
        <p:nvSpPr>
          <p:cNvPr id="3" name="Rezervirano mjesto za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3DCDE649-D803-4808-8846-EE9FF64533EA}" type="datetime1">
              <a:rPr lang="hr-HR" noProof="0" smtClean="0"/>
              <a:t>09.03.2024.</a:t>
            </a:fld>
            <a:endParaRPr lang="hr-HR" noProof="0" dirty="0"/>
          </a:p>
        </p:txBody>
      </p:sp>
      <p:sp>
        <p:nvSpPr>
          <p:cNvPr id="4" name="Rezervirano mjesto slike slajd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hr-HR" noProof="0" dirty="0"/>
          </a:p>
        </p:txBody>
      </p:sp>
      <p:sp>
        <p:nvSpPr>
          <p:cNvPr id="5" name="Rezervirano mjesto za bilješk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hr-HR" noProof="0" dirty="0" smtClean="0"/>
              <a:t>Kliknite da biste uredili stilove teksta matrice</a:t>
            </a:r>
          </a:p>
          <a:p>
            <a:pPr lvl="1" rtl="0"/>
            <a:r>
              <a:rPr lang="hr-HR" noProof="0" dirty="0" smtClean="0"/>
              <a:t>Druga razina</a:t>
            </a:r>
          </a:p>
          <a:p>
            <a:pPr lvl="2" rtl="0"/>
            <a:r>
              <a:rPr lang="hr-HR" noProof="0" dirty="0" smtClean="0"/>
              <a:t>Treća razina</a:t>
            </a:r>
          </a:p>
          <a:p>
            <a:pPr lvl="3" rtl="0"/>
            <a:r>
              <a:rPr lang="hr-HR" noProof="0" dirty="0" smtClean="0"/>
              <a:t>Četvrta razina</a:t>
            </a:r>
          </a:p>
          <a:p>
            <a:pPr lvl="4" rtl="0"/>
            <a:r>
              <a:rPr lang="hr-HR" noProof="0" dirty="0" smtClean="0"/>
              <a:t>Peta razina</a:t>
            </a:r>
            <a:endParaRPr lang="hr-HR" noProof="0" dirty="0"/>
          </a:p>
        </p:txBody>
      </p:sp>
      <p:sp>
        <p:nvSpPr>
          <p:cNvPr id="6" name="Rezervirano mjesto za podnožj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hr-HR" noProof="0" dirty="0"/>
          </a:p>
        </p:txBody>
      </p:sp>
      <p:sp>
        <p:nvSpPr>
          <p:cNvPr id="7" name="Rezervirano mjesto za broj slajd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5FB91549-43BF-425A-AF25-75262019208C}" type="slidenum">
              <a:rPr lang="hr-HR" noProof="0" smtClean="0"/>
              <a:t>‹#›</a:t>
            </a:fld>
            <a:endParaRPr lang="hr-HR" noProof="0" dirty="0"/>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za bilješke 2"/>
          <p:cNvSpPr>
            <a:spLocks noGrp="1"/>
          </p:cNvSpPr>
          <p:nvPr>
            <p:ph type="body" idx="1"/>
          </p:nvPr>
        </p:nvSpPr>
        <p:spPr/>
        <p:txBody>
          <a:bodyPr/>
          <a:lstStyle/>
          <a:p>
            <a:endParaRPr lang="hr-HR" dirty="0"/>
          </a:p>
        </p:txBody>
      </p:sp>
      <p:sp>
        <p:nvSpPr>
          <p:cNvPr id="4" name="Rezervirano mjesto za broj slajda 3"/>
          <p:cNvSpPr>
            <a:spLocks noGrp="1"/>
          </p:cNvSpPr>
          <p:nvPr>
            <p:ph type="sldNum" sz="quarter" idx="10"/>
          </p:nvPr>
        </p:nvSpPr>
        <p:spPr/>
        <p:txBody>
          <a:bodyPr/>
          <a:lstStyle/>
          <a:p>
            <a:pPr rtl="0"/>
            <a:fld id="{5FB91549-43BF-425A-AF25-75262019208C}" type="slidenum">
              <a:rPr lang="hr-HR" smtClean="0"/>
              <a:t>1</a:t>
            </a:fld>
            <a:endParaRPr lang="hr-HR" dirty="0"/>
          </a:p>
        </p:txBody>
      </p:sp>
    </p:spTree>
    <p:extLst>
      <p:ext uri="{BB962C8B-B14F-4D97-AF65-F5344CB8AC3E}">
        <p14:creationId xmlns:p14="http://schemas.microsoft.com/office/powerpoint/2010/main" val="4242280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za bilješke 2"/>
          <p:cNvSpPr>
            <a:spLocks noGrp="1"/>
          </p:cNvSpPr>
          <p:nvPr>
            <p:ph type="body" idx="1"/>
          </p:nvPr>
        </p:nvSpPr>
        <p:spPr/>
        <p:txBody>
          <a:bodyPr/>
          <a:lstStyle/>
          <a:p>
            <a:endParaRPr lang="hr-HR" dirty="0"/>
          </a:p>
        </p:txBody>
      </p:sp>
      <p:sp>
        <p:nvSpPr>
          <p:cNvPr id="4" name="Rezervirano mjesto za broj slajda 3"/>
          <p:cNvSpPr>
            <a:spLocks noGrp="1"/>
          </p:cNvSpPr>
          <p:nvPr>
            <p:ph type="sldNum" sz="quarter" idx="10"/>
          </p:nvPr>
        </p:nvSpPr>
        <p:spPr/>
        <p:txBody>
          <a:bodyPr/>
          <a:lstStyle/>
          <a:p>
            <a:pPr rtl="0"/>
            <a:fld id="{5FB91549-43BF-425A-AF25-75262019208C}" type="slidenum">
              <a:rPr lang="hr-HR" smtClean="0"/>
              <a:t>2</a:t>
            </a:fld>
            <a:endParaRPr lang="hr-HR" dirty="0"/>
          </a:p>
        </p:txBody>
      </p:sp>
    </p:spTree>
    <p:extLst>
      <p:ext uri="{BB962C8B-B14F-4D97-AF65-F5344CB8AC3E}">
        <p14:creationId xmlns:p14="http://schemas.microsoft.com/office/powerpoint/2010/main" val="2142196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za bilješke 2"/>
          <p:cNvSpPr>
            <a:spLocks noGrp="1"/>
          </p:cNvSpPr>
          <p:nvPr>
            <p:ph type="body" idx="1"/>
          </p:nvPr>
        </p:nvSpPr>
        <p:spPr/>
        <p:txBody>
          <a:bodyPr/>
          <a:lstStyle/>
          <a:p>
            <a:endParaRPr lang="hr-HR" dirty="0"/>
          </a:p>
        </p:txBody>
      </p:sp>
      <p:sp>
        <p:nvSpPr>
          <p:cNvPr id="4" name="Rezervirano mjesto za broj slajda 3"/>
          <p:cNvSpPr>
            <a:spLocks noGrp="1"/>
          </p:cNvSpPr>
          <p:nvPr>
            <p:ph type="sldNum" sz="quarter" idx="10"/>
          </p:nvPr>
        </p:nvSpPr>
        <p:spPr/>
        <p:txBody>
          <a:bodyPr/>
          <a:lstStyle/>
          <a:p>
            <a:pPr rtl="0"/>
            <a:fld id="{5FB91549-43BF-425A-AF25-75262019208C}" type="slidenum">
              <a:rPr lang="hr-HR" smtClean="0"/>
              <a:t>3</a:t>
            </a:fld>
            <a:endParaRPr lang="hr-HR" dirty="0"/>
          </a:p>
        </p:txBody>
      </p:sp>
    </p:spTree>
    <p:extLst>
      <p:ext uri="{BB962C8B-B14F-4D97-AF65-F5344CB8AC3E}">
        <p14:creationId xmlns:p14="http://schemas.microsoft.com/office/powerpoint/2010/main" val="3506977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za bilješke 2"/>
          <p:cNvSpPr>
            <a:spLocks noGrp="1"/>
          </p:cNvSpPr>
          <p:nvPr>
            <p:ph type="body" idx="1"/>
          </p:nvPr>
        </p:nvSpPr>
        <p:spPr/>
        <p:txBody>
          <a:bodyPr/>
          <a:lstStyle/>
          <a:p>
            <a:endParaRPr lang="hr-HR" dirty="0"/>
          </a:p>
        </p:txBody>
      </p:sp>
      <p:sp>
        <p:nvSpPr>
          <p:cNvPr id="4" name="Rezervirano mjesto za broj slajda 3"/>
          <p:cNvSpPr>
            <a:spLocks noGrp="1"/>
          </p:cNvSpPr>
          <p:nvPr>
            <p:ph type="sldNum" sz="quarter" idx="10"/>
          </p:nvPr>
        </p:nvSpPr>
        <p:spPr/>
        <p:txBody>
          <a:bodyPr/>
          <a:lstStyle/>
          <a:p>
            <a:pPr rtl="0"/>
            <a:fld id="{5FB91549-43BF-425A-AF25-75262019208C}" type="slidenum">
              <a:rPr lang="hr-HR" smtClean="0"/>
              <a:t>4</a:t>
            </a:fld>
            <a:endParaRPr lang="hr-HR" dirty="0"/>
          </a:p>
        </p:txBody>
      </p:sp>
    </p:spTree>
    <p:extLst>
      <p:ext uri="{BB962C8B-B14F-4D97-AF65-F5344CB8AC3E}">
        <p14:creationId xmlns:p14="http://schemas.microsoft.com/office/powerpoint/2010/main" val="465514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za bilješke 2"/>
          <p:cNvSpPr>
            <a:spLocks noGrp="1"/>
          </p:cNvSpPr>
          <p:nvPr>
            <p:ph type="body" idx="1"/>
          </p:nvPr>
        </p:nvSpPr>
        <p:spPr/>
        <p:txBody>
          <a:bodyPr/>
          <a:lstStyle/>
          <a:p>
            <a:endParaRPr lang="hr-HR" dirty="0"/>
          </a:p>
        </p:txBody>
      </p:sp>
      <p:sp>
        <p:nvSpPr>
          <p:cNvPr id="4" name="Rezervirano mjesto za broj slajda 3"/>
          <p:cNvSpPr>
            <a:spLocks noGrp="1"/>
          </p:cNvSpPr>
          <p:nvPr>
            <p:ph type="sldNum" sz="quarter" idx="10"/>
          </p:nvPr>
        </p:nvSpPr>
        <p:spPr/>
        <p:txBody>
          <a:bodyPr/>
          <a:lstStyle/>
          <a:p>
            <a:pPr rtl="0"/>
            <a:fld id="{5FB91549-43BF-425A-AF25-75262019208C}" type="slidenum">
              <a:rPr lang="hr-HR" smtClean="0"/>
              <a:t>6</a:t>
            </a:fld>
            <a:endParaRPr lang="hr-HR" dirty="0"/>
          </a:p>
        </p:txBody>
      </p:sp>
    </p:spTree>
    <p:extLst>
      <p:ext uri="{BB962C8B-B14F-4D97-AF65-F5344CB8AC3E}">
        <p14:creationId xmlns:p14="http://schemas.microsoft.com/office/powerpoint/2010/main" val="2302306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za bilješke 2"/>
          <p:cNvSpPr>
            <a:spLocks noGrp="1"/>
          </p:cNvSpPr>
          <p:nvPr>
            <p:ph type="body" idx="1"/>
          </p:nvPr>
        </p:nvSpPr>
        <p:spPr/>
        <p:txBody>
          <a:bodyPr/>
          <a:lstStyle/>
          <a:p>
            <a:endParaRPr lang="hr-HR" dirty="0"/>
          </a:p>
        </p:txBody>
      </p:sp>
      <p:sp>
        <p:nvSpPr>
          <p:cNvPr id="4" name="Rezervirano mjesto za broj slajda 3"/>
          <p:cNvSpPr>
            <a:spLocks noGrp="1"/>
          </p:cNvSpPr>
          <p:nvPr>
            <p:ph type="sldNum" sz="quarter" idx="10"/>
          </p:nvPr>
        </p:nvSpPr>
        <p:spPr/>
        <p:txBody>
          <a:bodyPr/>
          <a:lstStyle/>
          <a:p>
            <a:pPr rtl="0"/>
            <a:fld id="{5FB91549-43BF-425A-AF25-75262019208C}" type="slidenum">
              <a:rPr lang="hr-HR" smtClean="0"/>
              <a:t>7</a:t>
            </a:fld>
            <a:endParaRPr lang="hr-HR" dirty="0"/>
          </a:p>
        </p:txBody>
      </p:sp>
    </p:spTree>
    <p:extLst>
      <p:ext uri="{BB962C8B-B14F-4D97-AF65-F5344CB8AC3E}">
        <p14:creationId xmlns:p14="http://schemas.microsoft.com/office/powerpoint/2010/main" val="2358697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za bilješke 2"/>
          <p:cNvSpPr>
            <a:spLocks noGrp="1"/>
          </p:cNvSpPr>
          <p:nvPr>
            <p:ph type="body" idx="1"/>
          </p:nvPr>
        </p:nvSpPr>
        <p:spPr/>
        <p:txBody>
          <a:bodyPr/>
          <a:lstStyle/>
          <a:p>
            <a:endParaRPr lang="hr-HR" dirty="0"/>
          </a:p>
        </p:txBody>
      </p:sp>
      <p:sp>
        <p:nvSpPr>
          <p:cNvPr id="4" name="Rezervirano mjesto za broj slajda 3"/>
          <p:cNvSpPr>
            <a:spLocks noGrp="1"/>
          </p:cNvSpPr>
          <p:nvPr>
            <p:ph type="sldNum" sz="quarter" idx="10"/>
          </p:nvPr>
        </p:nvSpPr>
        <p:spPr/>
        <p:txBody>
          <a:bodyPr/>
          <a:lstStyle/>
          <a:p>
            <a:pPr rtl="0"/>
            <a:fld id="{5FB91549-43BF-425A-AF25-75262019208C}" type="slidenum">
              <a:rPr lang="hr-HR" smtClean="0"/>
              <a:t>8</a:t>
            </a:fld>
            <a:endParaRPr lang="hr-HR" dirty="0"/>
          </a:p>
        </p:txBody>
      </p:sp>
    </p:spTree>
    <p:extLst>
      <p:ext uri="{BB962C8B-B14F-4D97-AF65-F5344CB8AC3E}">
        <p14:creationId xmlns:p14="http://schemas.microsoft.com/office/powerpoint/2010/main" val="1964353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bg>
      <p:bgRef idx="1002">
        <a:schemeClr val="bg2"/>
      </p:bgRef>
    </p:bg>
    <p:spTree>
      <p:nvGrpSpPr>
        <p:cNvPr id="1" name=""/>
        <p:cNvGrpSpPr/>
        <p:nvPr/>
      </p:nvGrpSpPr>
      <p:grpSpPr>
        <a:xfrm>
          <a:off x="0" y="0"/>
          <a:ext cx="0" cy="0"/>
          <a:chOff x="0" y="0"/>
          <a:chExt cx="0" cy="0"/>
        </a:xfrm>
      </p:grpSpPr>
      <p:pic>
        <p:nvPicPr>
          <p:cNvPr id="5" name="Slika 4" descr="Pogled na oblake i plavo nebo obrubljeno staklenim zgradama"/>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73625" y="0"/>
            <a:ext cx="7315200" cy="6858001"/>
          </a:xfrm>
          <a:prstGeom prst="rect">
            <a:avLst/>
          </a:prstGeom>
        </p:spPr>
      </p:pic>
      <p:sp>
        <p:nvSpPr>
          <p:cNvPr id="2" name="Naslov 1"/>
          <p:cNvSpPr>
            <a:spLocks noGrp="1"/>
          </p:cNvSpPr>
          <p:nvPr>
            <p:ph type="ctrTitle"/>
          </p:nvPr>
        </p:nvSpPr>
        <p:spPr>
          <a:xfrm>
            <a:off x="608013" y="685801"/>
            <a:ext cx="3962400" cy="4724399"/>
          </a:xfrm>
        </p:spPr>
        <p:txBody>
          <a:bodyPr rtlCol="0">
            <a:normAutofit/>
          </a:bodyPr>
          <a:lstStyle>
            <a:lvl1pPr>
              <a:defRPr sz="4800"/>
            </a:lvl1pPr>
          </a:lstStyle>
          <a:p>
            <a:pPr rtl="0"/>
            <a:r>
              <a:rPr lang="hr-HR" noProof="0" smtClean="0"/>
              <a:t>Uredite stil naslova matrice</a:t>
            </a:r>
            <a:endParaRPr lang="hr-HR" noProof="0" dirty="0"/>
          </a:p>
        </p:txBody>
      </p:sp>
      <p:sp>
        <p:nvSpPr>
          <p:cNvPr id="3" name="Podnaslov 2"/>
          <p:cNvSpPr>
            <a:spLocks noGrp="1"/>
          </p:cNvSpPr>
          <p:nvPr>
            <p:ph type="subTitle" idx="1"/>
          </p:nvPr>
        </p:nvSpPr>
        <p:spPr>
          <a:xfrm>
            <a:off x="608013" y="5410200"/>
            <a:ext cx="3962400" cy="762000"/>
          </a:xfrm>
        </p:spPr>
        <p:txBody>
          <a:bodyPr rtlCol="0">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hr-HR" noProof="0" smtClean="0"/>
              <a:t>Kliknite da biste uredili stil podnaslova matrice</a:t>
            </a:r>
            <a:endParaRPr lang="hr-HR" noProof="0" dirty="0"/>
          </a:p>
        </p:txBody>
      </p:sp>
      <p:sp>
        <p:nvSpPr>
          <p:cNvPr id="8" name="Rezervirano mjesto za datum 7"/>
          <p:cNvSpPr>
            <a:spLocks noGrp="1"/>
          </p:cNvSpPr>
          <p:nvPr>
            <p:ph type="dt" sz="half" idx="10"/>
          </p:nvPr>
        </p:nvSpPr>
        <p:spPr/>
        <p:txBody>
          <a:bodyPr rtlCol="0"/>
          <a:lstStyle/>
          <a:p>
            <a:pPr rtl="0"/>
            <a:fld id="{7BB9E94C-03F3-4F73-96E1-E18CD690B505}" type="datetime1">
              <a:rPr lang="hr-HR" noProof="0" smtClean="0"/>
              <a:t>09.03.2024.</a:t>
            </a:fld>
            <a:endParaRPr lang="hr-HR" noProof="0" dirty="0"/>
          </a:p>
        </p:txBody>
      </p:sp>
      <p:sp>
        <p:nvSpPr>
          <p:cNvPr id="9" name="Rezervirano mjesto za podnožje 8"/>
          <p:cNvSpPr>
            <a:spLocks noGrp="1"/>
          </p:cNvSpPr>
          <p:nvPr>
            <p:ph type="ftr" sz="quarter" idx="11"/>
          </p:nvPr>
        </p:nvSpPr>
        <p:spPr/>
        <p:txBody>
          <a:bodyPr rtlCol="0"/>
          <a:lstStyle/>
          <a:p>
            <a:pPr rtl="0"/>
            <a:r>
              <a:rPr lang="hr-HR" noProof="0" dirty="0" smtClean="0"/>
              <a:t>Dodajte podnožje</a:t>
            </a:r>
            <a:endParaRPr lang="hr-HR" noProof="0" dirty="0"/>
          </a:p>
        </p:txBody>
      </p:sp>
      <p:sp>
        <p:nvSpPr>
          <p:cNvPr id="10" name="Rezervirano mjesto za broj slajda 9"/>
          <p:cNvSpPr>
            <a:spLocks noGrp="1"/>
          </p:cNvSpPr>
          <p:nvPr>
            <p:ph type="sldNum" sz="quarter" idx="12"/>
          </p:nvPr>
        </p:nvSpPr>
        <p:spPr/>
        <p:txBody>
          <a:bodyPr rtlCol="0"/>
          <a:lstStyle/>
          <a:p>
            <a:pPr rtl="0"/>
            <a:fld id="{A3F31473-23EB-4724-8B59-FE6D21D89FA4}" type="slidenum">
              <a:rPr lang="hr-HR" noProof="0" smtClean="0"/>
              <a:pPr/>
              <a:t>‹#›</a:t>
            </a:fld>
            <a:endParaRPr lang="hr-HR" noProof="0" dirty="0"/>
          </a:p>
        </p:txBody>
      </p:sp>
    </p:spTree>
    <p:extLst>
      <p:ext uri="{BB962C8B-B14F-4D97-AF65-F5344CB8AC3E}">
        <p14:creationId xmlns:p14="http://schemas.microsoft.com/office/powerpoint/2010/main" val="27348395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hr-HR" noProof="0" smtClean="0"/>
              <a:t>Uredite stil naslova matrice</a:t>
            </a:r>
            <a:endParaRPr lang="hr-HR" noProof="0" dirty="0"/>
          </a:p>
        </p:txBody>
      </p:sp>
      <p:sp>
        <p:nvSpPr>
          <p:cNvPr id="3" name="Rezervirano mjesto za sadržaj 2"/>
          <p:cNvSpPr>
            <a:spLocks noGrp="1"/>
          </p:cNvSpPr>
          <p:nvPr>
            <p:ph idx="1"/>
          </p:nvPr>
        </p:nvSpPr>
        <p:spPr/>
        <p:txBody>
          <a:bodyPr rtlCol="0"/>
          <a:lstStyle>
            <a:lvl5pPr>
              <a:defRPr/>
            </a:lvl5pPr>
            <a:lvl6pPr>
              <a:defRPr/>
            </a:lvl6pPr>
            <a:lvl7pPr>
              <a:defRPr/>
            </a:lvl7pPr>
            <a:lvl8pPr>
              <a:defRPr/>
            </a:lvl8pPr>
            <a:lvl9pPr>
              <a:defRPr/>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4" name="Rezervirano mjesto za datum 3"/>
          <p:cNvSpPr>
            <a:spLocks noGrp="1"/>
          </p:cNvSpPr>
          <p:nvPr>
            <p:ph type="dt" sz="half" idx="10"/>
          </p:nvPr>
        </p:nvSpPr>
        <p:spPr/>
        <p:txBody>
          <a:bodyPr rtlCol="0"/>
          <a:lstStyle/>
          <a:p>
            <a:pPr rtl="0"/>
            <a:fld id="{027D4266-7C66-46FF-B776-6F66C27E7BA4}" type="datetime1">
              <a:rPr lang="hr-HR" noProof="0" smtClean="0"/>
              <a:t>09.03.2024.</a:t>
            </a:fld>
            <a:endParaRPr lang="hr-HR" noProof="0" dirty="0"/>
          </a:p>
        </p:txBody>
      </p:sp>
      <p:sp>
        <p:nvSpPr>
          <p:cNvPr id="5" name="Rezervirano mjesto za podnožje 4"/>
          <p:cNvSpPr>
            <a:spLocks noGrp="1"/>
          </p:cNvSpPr>
          <p:nvPr>
            <p:ph type="ftr" sz="quarter" idx="11"/>
          </p:nvPr>
        </p:nvSpPr>
        <p:spPr/>
        <p:txBody>
          <a:bodyPr rtlCol="0"/>
          <a:lstStyle/>
          <a:p>
            <a:pPr rtl="0"/>
            <a:r>
              <a:rPr lang="hr-HR" noProof="0" dirty="0" smtClean="0"/>
              <a:t>Dodajte podnožje</a:t>
            </a:r>
            <a:endParaRPr lang="hr-HR" noProof="0" dirty="0"/>
          </a:p>
        </p:txBody>
      </p:sp>
      <p:sp>
        <p:nvSpPr>
          <p:cNvPr id="6" name="Rezervirano mjesto za broj slajda 5"/>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313786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Zaglavlje sekcije">
    <p:spTree>
      <p:nvGrpSpPr>
        <p:cNvPr id="1" name=""/>
        <p:cNvGrpSpPr/>
        <p:nvPr/>
      </p:nvGrpSpPr>
      <p:grpSpPr>
        <a:xfrm>
          <a:off x="0" y="0"/>
          <a:ext cx="0" cy="0"/>
          <a:chOff x="0" y="0"/>
          <a:chExt cx="0" cy="0"/>
        </a:xfrm>
      </p:grpSpPr>
      <p:sp>
        <p:nvSpPr>
          <p:cNvPr id="2" name="Naslov 1"/>
          <p:cNvSpPr>
            <a:spLocks noGrp="1"/>
          </p:cNvSpPr>
          <p:nvPr>
            <p:ph type="title"/>
          </p:nvPr>
        </p:nvSpPr>
        <p:spPr>
          <a:xfrm>
            <a:off x="608013" y="2590800"/>
            <a:ext cx="8229599" cy="2819400"/>
          </a:xfrm>
        </p:spPr>
        <p:txBody>
          <a:bodyPr rtlCol="0" anchor="b">
            <a:normAutofit/>
          </a:bodyPr>
          <a:lstStyle>
            <a:lvl1pPr algn="l">
              <a:defRPr sz="4800" b="0" cap="none" baseline="0"/>
            </a:lvl1pPr>
          </a:lstStyle>
          <a:p>
            <a:pPr rtl="0"/>
            <a:r>
              <a:rPr lang="hr-HR" noProof="0" smtClean="0"/>
              <a:t>Uredite stil naslova matrice</a:t>
            </a:r>
            <a:endParaRPr lang="hr-HR" noProof="0" dirty="0"/>
          </a:p>
        </p:txBody>
      </p:sp>
      <p:sp>
        <p:nvSpPr>
          <p:cNvPr id="3" name="Rezervirano mjesto za tekst 2"/>
          <p:cNvSpPr>
            <a:spLocks noGrp="1"/>
          </p:cNvSpPr>
          <p:nvPr>
            <p:ph type="body" idx="1"/>
          </p:nvPr>
        </p:nvSpPr>
        <p:spPr>
          <a:xfrm>
            <a:off x="606425" y="5410200"/>
            <a:ext cx="8231187" cy="762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hr-HR" noProof="0" smtClean="0"/>
              <a:t>Uredite stilove teksta matrice</a:t>
            </a:r>
          </a:p>
        </p:txBody>
      </p:sp>
      <p:sp>
        <p:nvSpPr>
          <p:cNvPr id="7" name="Rezervirano mjesto za datum 6"/>
          <p:cNvSpPr>
            <a:spLocks noGrp="1"/>
          </p:cNvSpPr>
          <p:nvPr>
            <p:ph type="dt" sz="half" idx="10"/>
          </p:nvPr>
        </p:nvSpPr>
        <p:spPr/>
        <p:txBody>
          <a:bodyPr rtlCol="0"/>
          <a:lstStyle/>
          <a:p>
            <a:pPr rtl="0"/>
            <a:fld id="{045BB133-2E38-4C9C-ACF8-BDCF30D94D2A}" type="datetime1">
              <a:rPr lang="hr-HR" noProof="0" smtClean="0"/>
              <a:t>09.03.2024.</a:t>
            </a:fld>
            <a:endParaRPr lang="hr-HR" noProof="0" dirty="0"/>
          </a:p>
        </p:txBody>
      </p:sp>
      <p:sp>
        <p:nvSpPr>
          <p:cNvPr id="8" name="Rezervirano mjesto za podnožje 7"/>
          <p:cNvSpPr>
            <a:spLocks noGrp="1"/>
          </p:cNvSpPr>
          <p:nvPr>
            <p:ph type="ftr" sz="quarter" idx="11"/>
          </p:nvPr>
        </p:nvSpPr>
        <p:spPr/>
        <p:txBody>
          <a:bodyPr rtlCol="0"/>
          <a:lstStyle/>
          <a:p>
            <a:pPr rtl="0"/>
            <a:r>
              <a:rPr lang="hr-HR" noProof="0" dirty="0" smtClean="0"/>
              <a:t>Dodajte podnožje</a:t>
            </a:r>
            <a:endParaRPr lang="hr-HR" noProof="0" dirty="0"/>
          </a:p>
        </p:txBody>
      </p:sp>
      <p:sp>
        <p:nvSpPr>
          <p:cNvPr id="9" name="Rezervirano mjesto za broj slajda 8"/>
          <p:cNvSpPr>
            <a:spLocks noGrp="1"/>
          </p:cNvSpPr>
          <p:nvPr>
            <p:ph type="sldNum" sz="quarter" idx="12"/>
          </p:nvPr>
        </p:nvSpPr>
        <p:spPr/>
        <p:txBody>
          <a:bodyPr rtlCol="0"/>
          <a:lstStyle/>
          <a:p>
            <a:pPr rtl="0"/>
            <a:fld id="{A3F31473-23EB-4724-8B59-FE6D21D89FA4}" type="slidenum">
              <a:rPr lang="hr-HR" noProof="0" smtClean="0"/>
              <a:pPr/>
              <a:t>‹#›</a:t>
            </a:fld>
            <a:endParaRPr lang="hr-HR" noProof="0" dirty="0"/>
          </a:p>
        </p:txBody>
      </p:sp>
    </p:spTree>
    <p:extLst>
      <p:ext uri="{BB962C8B-B14F-4D97-AF65-F5344CB8AC3E}">
        <p14:creationId xmlns:p14="http://schemas.microsoft.com/office/powerpoint/2010/main" val="32251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hr-HR" noProof="0" smtClean="0"/>
              <a:t>Uredite stil naslova matrice</a:t>
            </a:r>
            <a:endParaRPr lang="hr-HR" noProof="0" dirty="0"/>
          </a:p>
        </p:txBody>
      </p:sp>
      <p:sp>
        <p:nvSpPr>
          <p:cNvPr id="3" name="Rezervirano mjesto za sadržaj 2"/>
          <p:cNvSpPr>
            <a:spLocks noGrp="1"/>
          </p:cNvSpPr>
          <p:nvPr>
            <p:ph sz="half" idx="1"/>
          </p:nvPr>
        </p:nvSpPr>
        <p:spPr>
          <a:xfrm>
            <a:off x="1293813" y="685800"/>
            <a:ext cx="5029200" cy="41910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4" name="Rezervirano mjesto za sadržaj 3"/>
          <p:cNvSpPr>
            <a:spLocks noGrp="1"/>
          </p:cNvSpPr>
          <p:nvPr>
            <p:ph sz="half" idx="2"/>
          </p:nvPr>
        </p:nvSpPr>
        <p:spPr>
          <a:xfrm>
            <a:off x="6551614" y="685800"/>
            <a:ext cx="5029199" cy="41910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5" name="Rezervirano mjesto za datum 4"/>
          <p:cNvSpPr>
            <a:spLocks noGrp="1"/>
          </p:cNvSpPr>
          <p:nvPr>
            <p:ph type="dt" sz="half" idx="10"/>
          </p:nvPr>
        </p:nvSpPr>
        <p:spPr/>
        <p:txBody>
          <a:bodyPr rtlCol="0"/>
          <a:lstStyle/>
          <a:p>
            <a:pPr rtl="0"/>
            <a:fld id="{E6EE3DBD-2557-4D31-BF8C-1D5501561478}" type="datetime1">
              <a:rPr lang="hr-HR" noProof="0" smtClean="0"/>
              <a:t>09.03.2024.</a:t>
            </a:fld>
            <a:endParaRPr lang="hr-HR" noProof="0" dirty="0"/>
          </a:p>
        </p:txBody>
      </p:sp>
      <p:sp>
        <p:nvSpPr>
          <p:cNvPr id="6" name="Rezervirano mjesto za podnožje 5"/>
          <p:cNvSpPr>
            <a:spLocks noGrp="1"/>
          </p:cNvSpPr>
          <p:nvPr>
            <p:ph type="ftr" sz="quarter" idx="11"/>
          </p:nvPr>
        </p:nvSpPr>
        <p:spPr/>
        <p:txBody>
          <a:bodyPr rtlCol="0"/>
          <a:lstStyle/>
          <a:p>
            <a:pPr rtl="0"/>
            <a:r>
              <a:rPr lang="hr-HR" noProof="0" dirty="0" smtClean="0"/>
              <a:t>Dodajte podnožje</a:t>
            </a:r>
            <a:endParaRPr lang="hr-HR" noProof="0" dirty="0"/>
          </a:p>
        </p:txBody>
      </p:sp>
      <p:sp>
        <p:nvSpPr>
          <p:cNvPr id="7" name="Rezervirano mjesto za broj slajda 6"/>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389701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lvl1pPr>
              <a:defRPr/>
            </a:lvl1pPr>
          </a:lstStyle>
          <a:p>
            <a:pPr rtl="0"/>
            <a:r>
              <a:rPr lang="hr-HR" noProof="0" smtClean="0"/>
              <a:t>Uredite stil naslova matrice</a:t>
            </a:r>
            <a:endParaRPr lang="hr-HR" noProof="0" dirty="0"/>
          </a:p>
        </p:txBody>
      </p:sp>
      <p:sp>
        <p:nvSpPr>
          <p:cNvPr id="3" name="Rezervirano mjesto za tekst 2"/>
          <p:cNvSpPr>
            <a:spLocks noGrp="1"/>
          </p:cNvSpPr>
          <p:nvPr>
            <p:ph type="body" idx="1"/>
          </p:nvPr>
        </p:nvSpPr>
        <p:spPr>
          <a:xfrm>
            <a:off x="1293664" y="685800"/>
            <a:ext cx="5029200" cy="990600"/>
          </a:xfrm>
        </p:spPr>
        <p:txBody>
          <a:bodyPr rtlCol="0"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r-HR" noProof="0" smtClean="0"/>
              <a:t>Uredite stilove teksta matrice</a:t>
            </a:r>
          </a:p>
        </p:txBody>
      </p:sp>
      <p:sp>
        <p:nvSpPr>
          <p:cNvPr id="4" name="Rezervirano mjesto za sadržaj 3"/>
          <p:cNvSpPr>
            <a:spLocks noGrp="1"/>
          </p:cNvSpPr>
          <p:nvPr>
            <p:ph sz="half" idx="2"/>
          </p:nvPr>
        </p:nvSpPr>
        <p:spPr>
          <a:xfrm>
            <a:off x="1293664" y="1676400"/>
            <a:ext cx="5029200" cy="3200400"/>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5" name="Rezervirano mjesto za tekst 4"/>
          <p:cNvSpPr>
            <a:spLocks noGrp="1"/>
          </p:cNvSpPr>
          <p:nvPr>
            <p:ph type="body" sz="quarter" idx="3"/>
          </p:nvPr>
        </p:nvSpPr>
        <p:spPr>
          <a:xfrm>
            <a:off x="6551613" y="685800"/>
            <a:ext cx="5029200" cy="990600"/>
          </a:xfrm>
        </p:spPr>
        <p:txBody>
          <a:bodyPr rtlCol="0"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r-HR" noProof="0" smtClean="0"/>
              <a:t>Uredite stilove teksta matrice</a:t>
            </a:r>
          </a:p>
        </p:txBody>
      </p:sp>
      <p:sp>
        <p:nvSpPr>
          <p:cNvPr id="6" name="Rezervirano mjesto za sadržaj 5"/>
          <p:cNvSpPr>
            <a:spLocks noGrp="1"/>
          </p:cNvSpPr>
          <p:nvPr>
            <p:ph sz="quarter" idx="4"/>
          </p:nvPr>
        </p:nvSpPr>
        <p:spPr>
          <a:xfrm>
            <a:off x="6550025" y="1676400"/>
            <a:ext cx="5029200" cy="3200400"/>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7" name="Rezervirano mjesto za datum 6"/>
          <p:cNvSpPr>
            <a:spLocks noGrp="1"/>
          </p:cNvSpPr>
          <p:nvPr>
            <p:ph type="dt" sz="half" idx="10"/>
          </p:nvPr>
        </p:nvSpPr>
        <p:spPr/>
        <p:txBody>
          <a:bodyPr rtlCol="0"/>
          <a:lstStyle/>
          <a:p>
            <a:pPr rtl="0"/>
            <a:fld id="{03AED960-F02F-417A-9C5C-EDABA7BB3C67}" type="datetime1">
              <a:rPr lang="hr-HR" noProof="0" smtClean="0"/>
              <a:t>09.03.2024.</a:t>
            </a:fld>
            <a:endParaRPr lang="hr-HR" noProof="0" dirty="0"/>
          </a:p>
        </p:txBody>
      </p:sp>
      <p:sp>
        <p:nvSpPr>
          <p:cNvPr id="8" name="Rezervirano mjesto za podnožje 7"/>
          <p:cNvSpPr>
            <a:spLocks noGrp="1"/>
          </p:cNvSpPr>
          <p:nvPr>
            <p:ph type="ftr" sz="quarter" idx="11"/>
          </p:nvPr>
        </p:nvSpPr>
        <p:spPr/>
        <p:txBody>
          <a:bodyPr rtlCol="0"/>
          <a:lstStyle/>
          <a:p>
            <a:pPr rtl="0"/>
            <a:r>
              <a:rPr lang="hr-HR" noProof="0" dirty="0" smtClean="0"/>
              <a:t>Dodajte podnožje</a:t>
            </a:r>
            <a:endParaRPr lang="hr-HR" noProof="0" dirty="0"/>
          </a:p>
        </p:txBody>
      </p:sp>
      <p:sp>
        <p:nvSpPr>
          <p:cNvPr id="9" name="Rezervirano mjesto za broj slajda 8"/>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513096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hr-HR" noProof="0" smtClean="0"/>
              <a:t>Uredite stil naslova matrice</a:t>
            </a:r>
            <a:endParaRPr lang="hr-HR" noProof="0" dirty="0"/>
          </a:p>
        </p:txBody>
      </p:sp>
      <p:sp>
        <p:nvSpPr>
          <p:cNvPr id="3" name="Rezervirano mjesto za datum 2"/>
          <p:cNvSpPr>
            <a:spLocks noGrp="1"/>
          </p:cNvSpPr>
          <p:nvPr>
            <p:ph type="dt" sz="half" idx="10"/>
          </p:nvPr>
        </p:nvSpPr>
        <p:spPr/>
        <p:txBody>
          <a:bodyPr rtlCol="0"/>
          <a:lstStyle/>
          <a:p>
            <a:pPr rtl="0"/>
            <a:fld id="{B82A57F0-50CA-401D-977D-1F9C7D2F87DD}" type="datetime1">
              <a:rPr lang="hr-HR" noProof="0" smtClean="0"/>
              <a:t>09.03.2024.</a:t>
            </a:fld>
            <a:endParaRPr lang="hr-HR" noProof="0" dirty="0"/>
          </a:p>
        </p:txBody>
      </p:sp>
      <p:sp>
        <p:nvSpPr>
          <p:cNvPr id="4" name="Rezervirano mjesto za podnožje 3"/>
          <p:cNvSpPr>
            <a:spLocks noGrp="1"/>
          </p:cNvSpPr>
          <p:nvPr>
            <p:ph type="ftr" sz="quarter" idx="11"/>
          </p:nvPr>
        </p:nvSpPr>
        <p:spPr/>
        <p:txBody>
          <a:bodyPr rtlCol="0"/>
          <a:lstStyle/>
          <a:p>
            <a:pPr rtl="0"/>
            <a:r>
              <a:rPr lang="hr-HR" noProof="0" dirty="0" smtClean="0"/>
              <a:t>Dodajte podnožje</a:t>
            </a:r>
            <a:endParaRPr lang="hr-HR" noProof="0" dirty="0"/>
          </a:p>
        </p:txBody>
      </p:sp>
      <p:sp>
        <p:nvSpPr>
          <p:cNvPr id="5" name="Rezervirano mjesto za broj slajda 4"/>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31344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za datum 1"/>
          <p:cNvSpPr>
            <a:spLocks noGrp="1"/>
          </p:cNvSpPr>
          <p:nvPr>
            <p:ph type="dt" sz="half" idx="10"/>
          </p:nvPr>
        </p:nvSpPr>
        <p:spPr/>
        <p:txBody>
          <a:bodyPr rtlCol="0"/>
          <a:lstStyle/>
          <a:p>
            <a:pPr rtl="0"/>
            <a:fld id="{145164D7-5854-4D28-A99C-A8C6952441E9}" type="datetime1">
              <a:rPr lang="hr-HR" noProof="0" smtClean="0"/>
              <a:t>09.03.2024.</a:t>
            </a:fld>
            <a:endParaRPr lang="hr-HR" noProof="0" dirty="0"/>
          </a:p>
        </p:txBody>
      </p:sp>
      <p:sp>
        <p:nvSpPr>
          <p:cNvPr id="3" name="Rezervirano mjesto za podnožje 2"/>
          <p:cNvSpPr>
            <a:spLocks noGrp="1"/>
          </p:cNvSpPr>
          <p:nvPr>
            <p:ph type="ftr" sz="quarter" idx="11"/>
          </p:nvPr>
        </p:nvSpPr>
        <p:spPr/>
        <p:txBody>
          <a:bodyPr rtlCol="0"/>
          <a:lstStyle/>
          <a:p>
            <a:pPr rtl="0"/>
            <a:r>
              <a:rPr lang="hr-HR" noProof="0" dirty="0" smtClean="0"/>
              <a:t>Dodajte podnožje</a:t>
            </a:r>
            <a:endParaRPr lang="hr-HR" noProof="0" dirty="0"/>
          </a:p>
        </p:txBody>
      </p:sp>
      <p:sp>
        <p:nvSpPr>
          <p:cNvPr id="4" name="Rezervirano mjesto za broj slajda 3"/>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19103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608014" y="685800"/>
            <a:ext cx="3962400" cy="4724400"/>
          </a:xfrm>
        </p:spPr>
        <p:txBody>
          <a:bodyPr rtlCol="0" anchor="b">
            <a:noAutofit/>
          </a:bodyPr>
          <a:lstStyle>
            <a:lvl1pPr algn="l">
              <a:defRPr sz="3600" b="0"/>
            </a:lvl1pPr>
          </a:lstStyle>
          <a:p>
            <a:pPr rtl="0"/>
            <a:r>
              <a:rPr lang="hr-HR" noProof="0" smtClean="0"/>
              <a:t>Uredite stil naslova matrice</a:t>
            </a:r>
            <a:endParaRPr lang="hr-HR" noProof="0" dirty="0"/>
          </a:p>
        </p:txBody>
      </p:sp>
      <p:sp>
        <p:nvSpPr>
          <p:cNvPr id="3" name="Rezervirano mjesto za sadržaj 2"/>
          <p:cNvSpPr>
            <a:spLocks noGrp="1"/>
          </p:cNvSpPr>
          <p:nvPr>
            <p:ph idx="1"/>
          </p:nvPr>
        </p:nvSpPr>
        <p:spPr>
          <a:xfrm>
            <a:off x="4875212" y="685800"/>
            <a:ext cx="6704171" cy="5486400"/>
          </a:xfrm>
        </p:spPr>
        <p:txBody>
          <a:bodyPr rtlCol="0">
            <a:normAutofit/>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4" name="Rezervirano mjesto za tekst 3"/>
          <p:cNvSpPr>
            <a:spLocks noGrp="1"/>
          </p:cNvSpPr>
          <p:nvPr>
            <p:ph type="body" sz="half" idx="2"/>
          </p:nvPr>
        </p:nvSpPr>
        <p:spPr>
          <a:xfrm>
            <a:off x="608013" y="5410200"/>
            <a:ext cx="3962400" cy="762000"/>
          </a:xfrm>
        </p:spPr>
        <p:txBody>
          <a:bodyPr rtlCol="0">
            <a:normAutofit/>
          </a:bodyPr>
          <a:lstStyle>
            <a:lvl1pPr marL="0" indent="0">
              <a:spcBef>
                <a:spcPts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r-HR" noProof="0" smtClean="0"/>
              <a:t>Uredite stilove teksta matrice</a:t>
            </a:r>
          </a:p>
        </p:txBody>
      </p:sp>
      <p:sp>
        <p:nvSpPr>
          <p:cNvPr id="5" name="Rezervirano mjesto za datum 4"/>
          <p:cNvSpPr>
            <a:spLocks noGrp="1"/>
          </p:cNvSpPr>
          <p:nvPr>
            <p:ph type="dt" sz="half" idx="10"/>
          </p:nvPr>
        </p:nvSpPr>
        <p:spPr/>
        <p:txBody>
          <a:bodyPr rtlCol="0"/>
          <a:lstStyle/>
          <a:p>
            <a:pPr rtl="0"/>
            <a:fld id="{D73CE9E6-AF66-4159-B841-A858301C6295}" type="datetime1">
              <a:rPr lang="hr-HR" noProof="0" smtClean="0"/>
              <a:t>09.03.2024.</a:t>
            </a:fld>
            <a:endParaRPr lang="hr-HR" noProof="0" dirty="0"/>
          </a:p>
        </p:txBody>
      </p:sp>
      <p:sp>
        <p:nvSpPr>
          <p:cNvPr id="6" name="Rezervirano mjesto za podnožje 5"/>
          <p:cNvSpPr>
            <a:spLocks noGrp="1"/>
          </p:cNvSpPr>
          <p:nvPr>
            <p:ph type="ftr" sz="quarter" idx="11"/>
          </p:nvPr>
        </p:nvSpPr>
        <p:spPr/>
        <p:txBody>
          <a:bodyPr rtlCol="0"/>
          <a:lstStyle/>
          <a:p>
            <a:pPr rtl="0"/>
            <a:r>
              <a:rPr lang="hr-HR" noProof="0" dirty="0" smtClean="0"/>
              <a:t>Dodajte podnožje</a:t>
            </a:r>
            <a:endParaRPr lang="hr-HR" noProof="0" dirty="0"/>
          </a:p>
        </p:txBody>
      </p:sp>
      <p:sp>
        <p:nvSpPr>
          <p:cNvPr id="7" name="Rezervirano mjesto za broj slajda 6"/>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223472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p:cNvSpPr>
            <a:spLocks noGrp="1"/>
          </p:cNvSpPr>
          <p:nvPr>
            <p:ph type="title"/>
          </p:nvPr>
        </p:nvSpPr>
        <p:spPr>
          <a:xfrm>
            <a:off x="608014" y="685800"/>
            <a:ext cx="3962400" cy="4724400"/>
          </a:xfrm>
        </p:spPr>
        <p:txBody>
          <a:bodyPr rtlCol="0" anchor="b">
            <a:normAutofit/>
          </a:bodyPr>
          <a:lstStyle>
            <a:lvl1pPr algn="l">
              <a:defRPr sz="3600" b="0"/>
            </a:lvl1pPr>
          </a:lstStyle>
          <a:p>
            <a:pPr rtl="0"/>
            <a:r>
              <a:rPr lang="hr-HR" noProof="0" smtClean="0"/>
              <a:t>Uredite stil naslova matrice</a:t>
            </a:r>
            <a:endParaRPr lang="hr-HR" noProof="0" dirty="0"/>
          </a:p>
        </p:txBody>
      </p:sp>
      <p:sp>
        <p:nvSpPr>
          <p:cNvPr id="3" name="Rezervirano mjesto za sliku 2" descr="Prazno rezervirano mjesto za dodavanje slike. Kliknite rezervirano mjesto i odaberite sliku koju želite dodati"/>
          <p:cNvSpPr>
            <a:spLocks noGrp="1"/>
          </p:cNvSpPr>
          <p:nvPr>
            <p:ph type="pic" idx="1"/>
          </p:nvPr>
        </p:nvSpPr>
        <p:spPr>
          <a:xfrm>
            <a:off x="4875213" y="685800"/>
            <a:ext cx="6705600" cy="5486400"/>
          </a:xfrm>
          <a:ln w="63500">
            <a:solidFill>
              <a:schemeClr val="bg1"/>
            </a:solidFill>
            <a:miter lim="800000"/>
          </a:ln>
        </p:spPr>
        <p:txBody>
          <a:bodyPr rtlCol="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hr-HR" noProof="0" smtClean="0"/>
              <a:t>Kliknite ikonu da biste dodali  sliku</a:t>
            </a:r>
            <a:endParaRPr lang="hr-HR" noProof="0" dirty="0"/>
          </a:p>
        </p:txBody>
      </p:sp>
      <p:sp>
        <p:nvSpPr>
          <p:cNvPr id="4" name="Rezervirano mjesto za tekst 3"/>
          <p:cNvSpPr>
            <a:spLocks noGrp="1"/>
          </p:cNvSpPr>
          <p:nvPr>
            <p:ph type="body" sz="half" idx="2"/>
          </p:nvPr>
        </p:nvSpPr>
        <p:spPr>
          <a:xfrm>
            <a:off x="608013" y="5410200"/>
            <a:ext cx="3962400" cy="762000"/>
          </a:xfrm>
        </p:spPr>
        <p:txBody>
          <a:bodyPr rtlCol="0">
            <a:normAutofit/>
          </a:bodyPr>
          <a:lstStyle>
            <a:lvl1pPr marL="0" indent="0">
              <a:spcBef>
                <a:spcPts val="0"/>
              </a:spcBef>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r-HR" noProof="0" smtClean="0"/>
              <a:t>Uredite stilove teksta matrice</a:t>
            </a:r>
          </a:p>
        </p:txBody>
      </p:sp>
      <p:sp>
        <p:nvSpPr>
          <p:cNvPr id="5" name="Rezervirano mjesto za datum 4"/>
          <p:cNvSpPr>
            <a:spLocks noGrp="1"/>
          </p:cNvSpPr>
          <p:nvPr>
            <p:ph type="dt" sz="half" idx="10"/>
          </p:nvPr>
        </p:nvSpPr>
        <p:spPr/>
        <p:txBody>
          <a:bodyPr rtlCol="0"/>
          <a:lstStyle/>
          <a:p>
            <a:pPr rtl="0"/>
            <a:fld id="{28DC998C-8950-4C4A-95AB-6E74A55F189B}" type="datetime1">
              <a:rPr lang="hr-HR" noProof="0" smtClean="0"/>
              <a:t>09.03.2024.</a:t>
            </a:fld>
            <a:endParaRPr lang="hr-HR" noProof="0" dirty="0"/>
          </a:p>
        </p:txBody>
      </p:sp>
      <p:sp>
        <p:nvSpPr>
          <p:cNvPr id="6" name="Rezervirano mjesto za podnožje 5"/>
          <p:cNvSpPr>
            <a:spLocks noGrp="1"/>
          </p:cNvSpPr>
          <p:nvPr>
            <p:ph type="ftr" sz="quarter" idx="11"/>
          </p:nvPr>
        </p:nvSpPr>
        <p:spPr/>
        <p:txBody>
          <a:bodyPr rtlCol="0"/>
          <a:lstStyle/>
          <a:p>
            <a:pPr rtl="0"/>
            <a:r>
              <a:rPr lang="hr-HR" noProof="0" dirty="0" smtClean="0"/>
              <a:t>Dodajte podnožje</a:t>
            </a:r>
            <a:endParaRPr lang="hr-HR" noProof="0" dirty="0"/>
          </a:p>
        </p:txBody>
      </p:sp>
      <p:sp>
        <p:nvSpPr>
          <p:cNvPr id="7" name="Rezervirano mjesto za broj slajda 6"/>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33520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hr-HR" noProof="0" smtClean="0"/>
              <a:t>Uredite stil naslova matrice</a:t>
            </a:r>
            <a:endParaRPr lang="hr-HR" noProof="0" dirty="0"/>
          </a:p>
        </p:txBody>
      </p:sp>
      <p:sp>
        <p:nvSpPr>
          <p:cNvPr id="3" name="Okomiti tekst s rezerviranim mjestom 2"/>
          <p:cNvSpPr>
            <a:spLocks noGrp="1"/>
          </p:cNvSpPr>
          <p:nvPr>
            <p:ph type="body" orient="vert" idx="1"/>
          </p:nvPr>
        </p:nvSpPr>
        <p:spPr/>
        <p:txBody>
          <a:bodyPr vert="eaVert" rtlCol="0"/>
          <a:lstStyle>
            <a:lvl5pPr>
              <a:defRPr/>
            </a:lvl5pPr>
            <a:lvl6pPr>
              <a:defRPr/>
            </a:lvl6pPr>
            <a:lvl7pPr>
              <a:defRPr/>
            </a:lvl7pPr>
            <a:lvl8pPr>
              <a:defRPr baseline="0"/>
            </a:lvl8pPr>
            <a:lvl9pPr>
              <a:defRPr baseline="0"/>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4" name="Rezervirano mjesto za datum 3"/>
          <p:cNvSpPr>
            <a:spLocks noGrp="1"/>
          </p:cNvSpPr>
          <p:nvPr>
            <p:ph type="dt" sz="half" idx="10"/>
          </p:nvPr>
        </p:nvSpPr>
        <p:spPr/>
        <p:txBody>
          <a:bodyPr rtlCol="0"/>
          <a:lstStyle/>
          <a:p>
            <a:pPr rtl="0"/>
            <a:fld id="{4AE88749-6804-48F0-B5B7-E4FFA5B7413E}" type="datetime1">
              <a:rPr lang="hr-HR" noProof="0" smtClean="0"/>
              <a:t>09.03.2024.</a:t>
            </a:fld>
            <a:endParaRPr lang="hr-HR" noProof="0" dirty="0"/>
          </a:p>
        </p:txBody>
      </p:sp>
      <p:sp>
        <p:nvSpPr>
          <p:cNvPr id="5" name="Rezervirano mjesto za podnožje 4"/>
          <p:cNvSpPr>
            <a:spLocks noGrp="1"/>
          </p:cNvSpPr>
          <p:nvPr>
            <p:ph type="ftr" sz="quarter" idx="11"/>
          </p:nvPr>
        </p:nvSpPr>
        <p:spPr/>
        <p:txBody>
          <a:bodyPr rtlCol="0"/>
          <a:lstStyle/>
          <a:p>
            <a:pPr rtl="0"/>
            <a:r>
              <a:rPr lang="hr-HR" noProof="0" dirty="0" smtClean="0"/>
              <a:t>Dodajte podnožje</a:t>
            </a:r>
            <a:endParaRPr lang="hr-HR" noProof="0" dirty="0"/>
          </a:p>
        </p:txBody>
      </p:sp>
      <p:sp>
        <p:nvSpPr>
          <p:cNvPr id="6" name="Rezervirano mjesto za broj slajda 5"/>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217629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10285412" y="685800"/>
            <a:ext cx="1295401" cy="5486400"/>
          </a:xfrm>
        </p:spPr>
        <p:txBody>
          <a:bodyPr vert="eaVert" rtlCol="0"/>
          <a:lstStyle/>
          <a:p>
            <a:pPr rtl="0"/>
            <a:r>
              <a:rPr lang="hr-HR" noProof="0" smtClean="0"/>
              <a:t>Uredite stil naslova matrice</a:t>
            </a:r>
            <a:endParaRPr lang="hr-HR" noProof="0" dirty="0"/>
          </a:p>
        </p:txBody>
      </p:sp>
      <p:sp>
        <p:nvSpPr>
          <p:cNvPr id="3" name="Okomiti tekst s rezerviranim mjestom 2"/>
          <p:cNvSpPr>
            <a:spLocks noGrp="1"/>
          </p:cNvSpPr>
          <p:nvPr>
            <p:ph type="body" orient="vert" idx="1"/>
          </p:nvPr>
        </p:nvSpPr>
        <p:spPr>
          <a:xfrm>
            <a:off x="608012" y="685800"/>
            <a:ext cx="9474253" cy="5486400"/>
          </a:xfrm>
        </p:spPr>
        <p:txBody>
          <a:bodyPr vert="eaVert" rtlCol="0"/>
          <a:lstStyle>
            <a:lvl5pPr>
              <a:defRPr/>
            </a:lvl5pPr>
            <a:lvl6pPr>
              <a:defRPr/>
            </a:lvl6pPr>
            <a:lvl7pPr>
              <a:defRPr/>
            </a:lvl7pPr>
            <a:lvl8pPr>
              <a:defRPr baseline="0"/>
            </a:lvl8pPr>
            <a:lvl9pPr>
              <a:defRPr baseline="0"/>
            </a:lvl9pPr>
          </a:lstStyle>
          <a:p>
            <a:pPr lvl="0" rtl="0"/>
            <a:r>
              <a:rPr lang="hr-HR" noProof="0" smtClean="0"/>
              <a:t>Uredite stilove teksta matrice</a:t>
            </a:r>
          </a:p>
          <a:p>
            <a:pPr lvl="1" rtl="0"/>
            <a:r>
              <a:rPr lang="hr-HR" noProof="0" smtClean="0"/>
              <a:t>Druga razina</a:t>
            </a:r>
          </a:p>
          <a:p>
            <a:pPr lvl="2" rtl="0"/>
            <a:r>
              <a:rPr lang="hr-HR" noProof="0" smtClean="0"/>
              <a:t>Treća razina</a:t>
            </a:r>
          </a:p>
          <a:p>
            <a:pPr lvl="3" rtl="0"/>
            <a:r>
              <a:rPr lang="hr-HR" noProof="0" smtClean="0"/>
              <a:t>Četvrta razina</a:t>
            </a:r>
          </a:p>
          <a:p>
            <a:pPr lvl="4" rtl="0"/>
            <a:r>
              <a:rPr lang="hr-HR" noProof="0" smtClean="0"/>
              <a:t>Peta razina</a:t>
            </a:r>
            <a:endParaRPr lang="hr-HR" noProof="0" dirty="0"/>
          </a:p>
        </p:txBody>
      </p:sp>
      <p:sp>
        <p:nvSpPr>
          <p:cNvPr id="4" name="Rezervirano mjesto za datum 3"/>
          <p:cNvSpPr>
            <a:spLocks noGrp="1"/>
          </p:cNvSpPr>
          <p:nvPr>
            <p:ph type="dt" sz="half" idx="10"/>
          </p:nvPr>
        </p:nvSpPr>
        <p:spPr/>
        <p:txBody>
          <a:bodyPr rtlCol="0"/>
          <a:lstStyle/>
          <a:p>
            <a:pPr rtl="0"/>
            <a:fld id="{B7411144-30DD-4D40-B8CE-3832D8918ED8}" type="datetime1">
              <a:rPr lang="hr-HR" noProof="0" smtClean="0"/>
              <a:t>09.03.2024.</a:t>
            </a:fld>
            <a:endParaRPr lang="hr-HR" noProof="0" dirty="0"/>
          </a:p>
        </p:txBody>
      </p:sp>
      <p:sp>
        <p:nvSpPr>
          <p:cNvPr id="5" name="Rezervirano mjesto za podnožje 4"/>
          <p:cNvSpPr>
            <a:spLocks noGrp="1"/>
          </p:cNvSpPr>
          <p:nvPr>
            <p:ph type="ftr" sz="quarter" idx="11"/>
          </p:nvPr>
        </p:nvSpPr>
        <p:spPr/>
        <p:txBody>
          <a:bodyPr rtlCol="0"/>
          <a:lstStyle/>
          <a:p>
            <a:pPr rtl="0"/>
            <a:r>
              <a:rPr lang="hr-HR" noProof="0" dirty="0" smtClean="0"/>
              <a:t>Dodajte podnožje</a:t>
            </a:r>
            <a:endParaRPr lang="hr-HR" noProof="0" dirty="0"/>
          </a:p>
        </p:txBody>
      </p:sp>
      <p:sp>
        <p:nvSpPr>
          <p:cNvPr id="6" name="Rezervirano mjesto za broj slajda 5"/>
          <p:cNvSpPr>
            <a:spLocks noGrp="1"/>
          </p:cNvSpPr>
          <p:nvPr>
            <p:ph type="sldNum" sz="quarter" idx="12"/>
          </p:nvPr>
        </p:nvSpPr>
        <p:spPr/>
        <p:txBody>
          <a:bodyPr rtlCol="0"/>
          <a:lstStyle/>
          <a:p>
            <a:pPr rtl="0"/>
            <a:fld id="{A3F31473-23EB-4724-8B59-FE6D21D89FA4}" type="slidenum">
              <a:rPr lang="hr-HR" noProof="0" smtClean="0"/>
              <a:t>‹#›</a:t>
            </a:fld>
            <a:endParaRPr lang="hr-HR" noProof="0" dirty="0"/>
          </a:p>
        </p:txBody>
      </p:sp>
    </p:spTree>
    <p:extLst>
      <p:ext uri="{BB962C8B-B14F-4D97-AF65-F5344CB8AC3E}">
        <p14:creationId xmlns:p14="http://schemas.microsoft.com/office/powerpoint/2010/main" val="385005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zervirano mjesto za naslov 1"/>
          <p:cNvSpPr>
            <a:spLocks noGrp="1"/>
          </p:cNvSpPr>
          <p:nvPr>
            <p:ph type="title"/>
          </p:nvPr>
        </p:nvSpPr>
        <p:spPr>
          <a:xfrm>
            <a:off x="609441" y="5105400"/>
            <a:ext cx="10971372" cy="1066800"/>
          </a:xfrm>
          <a:prstGeom prst="rect">
            <a:avLst/>
          </a:prstGeom>
        </p:spPr>
        <p:txBody>
          <a:bodyPr vert="horz" lIns="91440" tIns="45720" rIns="91440" bIns="45720" rtlCol="0" anchor="b">
            <a:normAutofit/>
          </a:bodyPr>
          <a:lstStyle/>
          <a:p>
            <a:pPr rtl="0"/>
            <a:r>
              <a:rPr lang="hr-HR" noProof="0" dirty="0" smtClean="0"/>
              <a:t>Kliknite da biste uredili stil naslova matrice</a:t>
            </a:r>
            <a:endParaRPr lang="hr-HR" noProof="0" dirty="0"/>
          </a:p>
        </p:txBody>
      </p:sp>
      <p:sp>
        <p:nvSpPr>
          <p:cNvPr id="3" name="Rezervirano mjesto za tekst 2"/>
          <p:cNvSpPr>
            <a:spLocks noGrp="1"/>
          </p:cNvSpPr>
          <p:nvPr>
            <p:ph type="body" idx="1"/>
          </p:nvPr>
        </p:nvSpPr>
        <p:spPr>
          <a:xfrm>
            <a:off x="1293813" y="685800"/>
            <a:ext cx="10287000" cy="4190999"/>
          </a:xfrm>
          <a:prstGeom prst="rect">
            <a:avLst/>
          </a:prstGeom>
        </p:spPr>
        <p:txBody>
          <a:bodyPr vert="horz" lIns="91440" tIns="45720" rIns="91440" bIns="45720" rtlCol="0">
            <a:normAutofit/>
          </a:bodyPr>
          <a:lstStyle/>
          <a:p>
            <a:pPr lvl="0" rtl="0"/>
            <a:r>
              <a:rPr lang="hr-HR" noProof="0" dirty="0" smtClean="0"/>
              <a:t>Kliknite da biste uredili stilove teksta matrice</a:t>
            </a:r>
          </a:p>
          <a:p>
            <a:pPr lvl="1" rtl="0"/>
            <a:r>
              <a:rPr lang="hr-HR" noProof="0" dirty="0" smtClean="0"/>
              <a:t>Druga razina</a:t>
            </a:r>
          </a:p>
          <a:p>
            <a:pPr lvl="2" rtl="0"/>
            <a:r>
              <a:rPr lang="hr-HR" noProof="0" dirty="0" smtClean="0"/>
              <a:t>Treća razina</a:t>
            </a:r>
          </a:p>
          <a:p>
            <a:pPr lvl="3" rtl="0"/>
            <a:r>
              <a:rPr lang="hr-HR" noProof="0" dirty="0" smtClean="0"/>
              <a:t>Četvrta razina</a:t>
            </a:r>
          </a:p>
          <a:p>
            <a:pPr lvl="4" rtl="0"/>
            <a:r>
              <a:rPr lang="hr-HR" noProof="0" dirty="0" smtClean="0"/>
              <a:t>Peta razina</a:t>
            </a:r>
            <a:endParaRPr lang="hr-HR" noProof="0" dirty="0"/>
          </a:p>
        </p:txBody>
      </p:sp>
      <p:sp>
        <p:nvSpPr>
          <p:cNvPr id="4" name="Rezervirano mjesto za datum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2">
                    <a:lumMod val="65000"/>
                    <a:lumOff val="35000"/>
                  </a:schemeClr>
                </a:solidFill>
              </a:defRPr>
            </a:lvl1pPr>
          </a:lstStyle>
          <a:p>
            <a:pPr rtl="0"/>
            <a:fld id="{35218083-AB81-47C7-8507-02CC85A92270}" type="datetime1">
              <a:rPr lang="hr-HR" noProof="0" smtClean="0"/>
              <a:t>09.03.2024.</a:t>
            </a:fld>
            <a:endParaRPr lang="hr-HR" noProof="0" dirty="0"/>
          </a:p>
        </p:txBody>
      </p:sp>
      <p:sp>
        <p:nvSpPr>
          <p:cNvPr id="5" name="Rezervirano mjesto za podnožje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2">
                    <a:lumMod val="65000"/>
                    <a:lumOff val="35000"/>
                  </a:schemeClr>
                </a:solidFill>
              </a:defRPr>
            </a:lvl1pPr>
          </a:lstStyle>
          <a:p>
            <a:pPr rtl="0"/>
            <a:r>
              <a:rPr lang="hr-HR" noProof="0" dirty="0" smtClean="0"/>
              <a:t>Dodajte podnožje</a:t>
            </a:r>
            <a:endParaRPr lang="hr-HR" noProof="0" dirty="0"/>
          </a:p>
        </p:txBody>
      </p:sp>
      <p:sp>
        <p:nvSpPr>
          <p:cNvPr id="6" name="Rezervirano mjesto za broj slajda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2">
                    <a:lumMod val="65000"/>
                    <a:lumOff val="35000"/>
                  </a:schemeClr>
                </a:solidFill>
              </a:defRPr>
            </a:lvl1pPr>
          </a:lstStyle>
          <a:p>
            <a:pPr rtl="0"/>
            <a:fld id="{A3F31473-23EB-4724-8B59-FE6D21D89FA4}" type="slidenum">
              <a:rPr lang="hr-HR" noProof="0" smtClean="0"/>
              <a:pPr/>
              <a:t>‹#›</a:t>
            </a:fld>
            <a:endParaRPr lang="hr-HR" noProof="0" dirty="0"/>
          </a:p>
        </p:txBody>
      </p:sp>
    </p:spTree>
    <p:extLst>
      <p:ext uri="{BB962C8B-B14F-4D97-AF65-F5344CB8AC3E}">
        <p14:creationId xmlns:p14="http://schemas.microsoft.com/office/powerpoint/2010/main" val="34492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45740" y="1052736"/>
            <a:ext cx="5040560" cy="4032448"/>
          </a:xfrm>
        </p:spPr>
        <p:txBody>
          <a:bodyPr rtlCol="0">
            <a:normAutofit/>
          </a:bodyPr>
          <a:lstStyle/>
          <a:p>
            <a:pPr rtl="0"/>
            <a:r>
              <a:rPr lang="hr-HR" sz="2200" dirty="0" smtClean="0"/>
              <a:t>DRŽAVNI STRUČNI SKUP ZA RAVNATELJE SREDNJIH ŠKOLA I UČENIČKIH DOMOVA </a:t>
            </a:r>
            <a:r>
              <a:rPr lang="hr-HR" sz="3100" dirty="0" smtClean="0"/>
              <a:t/>
            </a:r>
            <a:br>
              <a:rPr lang="hr-HR" sz="3100" dirty="0" smtClean="0"/>
            </a:br>
            <a:r>
              <a:rPr lang="hr-HR" sz="3100" dirty="0" smtClean="0"/>
              <a:t/>
            </a:r>
            <a:br>
              <a:rPr lang="hr-HR" sz="3100" dirty="0" smtClean="0"/>
            </a:br>
            <a:r>
              <a:rPr lang="hr-HR" sz="3100" b="1" dirty="0" smtClean="0">
                <a:effectLst>
                  <a:outerShdw blurRad="38100" dist="38100" dir="2700000" algn="tl">
                    <a:srgbClr val="000000">
                      <a:alpha val="43137"/>
                    </a:srgbClr>
                  </a:outerShdw>
                </a:effectLst>
              </a:rPr>
              <a:t>KOMPETENCIJE RAVNATELJA I IZAZOVI VOĐENJA SREDNJOŠKOLSKE USTANOVE</a:t>
            </a:r>
            <a:r>
              <a:rPr lang="hr-HR" sz="3100" dirty="0" smtClean="0"/>
              <a:t/>
            </a:r>
            <a:br>
              <a:rPr lang="hr-HR" sz="3100" dirty="0" smtClean="0"/>
            </a:br>
            <a:r>
              <a:rPr lang="hr-HR" sz="3100" dirty="0"/>
              <a:t/>
            </a:r>
            <a:br>
              <a:rPr lang="hr-HR" sz="3100" dirty="0"/>
            </a:br>
            <a:r>
              <a:rPr lang="hr-HR" sz="2000" dirty="0" smtClean="0"/>
              <a:t>11. – 13.3.2024., ZADAR</a:t>
            </a:r>
            <a:endParaRPr lang="hr-HR" sz="2000" dirty="0"/>
          </a:p>
        </p:txBody>
      </p:sp>
      <p:sp>
        <p:nvSpPr>
          <p:cNvPr id="3" name="Podnaslov 2"/>
          <p:cNvSpPr>
            <a:spLocks noGrp="1"/>
          </p:cNvSpPr>
          <p:nvPr>
            <p:ph type="subTitle" idx="1"/>
          </p:nvPr>
        </p:nvSpPr>
        <p:spPr>
          <a:xfrm>
            <a:off x="6166420" y="2204864"/>
            <a:ext cx="5400600" cy="3319264"/>
          </a:xfrm>
        </p:spPr>
        <p:txBody>
          <a:bodyPr rtlCol="0">
            <a:noAutofit/>
          </a:bodyPr>
          <a:lstStyle/>
          <a:p>
            <a:pPr rtl="0"/>
            <a:r>
              <a:rPr lang="hr-HR" sz="5400" b="1" dirty="0" smtClean="0">
                <a:solidFill>
                  <a:srgbClr val="C00000"/>
                </a:solidFill>
                <a:effectLst>
                  <a:outerShdw blurRad="38100" dist="38100" dir="2700000" algn="tl">
                    <a:srgbClr val="000000">
                      <a:alpha val="43137"/>
                    </a:srgbClr>
                  </a:outerShdw>
                </a:effectLst>
              </a:rPr>
              <a:t>NAPREDOVANJE RAVNATELJA </a:t>
            </a:r>
          </a:p>
          <a:p>
            <a:pPr rtl="0"/>
            <a:r>
              <a:rPr lang="hr-HR" sz="5400" b="1" dirty="0" smtClean="0">
                <a:solidFill>
                  <a:srgbClr val="C00000"/>
                </a:solidFill>
                <a:effectLst>
                  <a:outerShdw blurRad="38100" dist="38100" dir="2700000" algn="tl">
                    <a:srgbClr val="000000">
                      <a:alpha val="43137"/>
                    </a:srgbClr>
                  </a:outerShdw>
                </a:effectLst>
              </a:rPr>
              <a:t>U ZVANJE</a:t>
            </a:r>
            <a:endParaRPr lang="hr-HR" sz="5400" b="1" dirty="0">
              <a:solidFill>
                <a:srgbClr val="C00000"/>
              </a:solidFill>
              <a:effectLst>
                <a:outerShdw blurRad="38100" dist="38100" dir="2700000" algn="tl">
                  <a:srgbClr val="000000">
                    <a:alpha val="43137"/>
                  </a:srgbClr>
                </a:outerShdw>
              </a:effectLst>
            </a:endParaRPr>
          </a:p>
        </p:txBody>
      </p:sp>
      <p:pic>
        <p:nvPicPr>
          <p:cNvPr id="7170" name="Slika 1" descr="neimenova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3175"/>
            <a:ext cx="2344289" cy="1049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Slika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49053" y="0"/>
            <a:ext cx="2521224" cy="1052736"/>
          </a:xfrm>
          <a:prstGeom prst="rect">
            <a:avLst/>
          </a:prstGeom>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08013" y="116632"/>
            <a:ext cx="8229599" cy="1008112"/>
          </a:xfrm>
        </p:spPr>
        <p:txBody>
          <a:bodyPr rtlCol="0"/>
          <a:lstStyle/>
          <a:p>
            <a:pPr rtl="0"/>
            <a:r>
              <a:rPr lang="hr-HR" dirty="0" smtClean="0"/>
              <a:t>SADRŽAJ IZLAGANJA:</a:t>
            </a:r>
            <a:endParaRPr lang="hr-HR" dirty="0"/>
          </a:p>
        </p:txBody>
      </p:sp>
      <p:sp>
        <p:nvSpPr>
          <p:cNvPr id="3" name="Rezervirano mjesto za tekst 2"/>
          <p:cNvSpPr>
            <a:spLocks noGrp="1"/>
          </p:cNvSpPr>
          <p:nvPr>
            <p:ph type="body" idx="1"/>
          </p:nvPr>
        </p:nvSpPr>
        <p:spPr>
          <a:xfrm>
            <a:off x="606425" y="1412776"/>
            <a:ext cx="8231187" cy="4536504"/>
          </a:xfrm>
        </p:spPr>
        <p:txBody>
          <a:bodyPr rtlCol="0">
            <a:normAutofit lnSpcReduction="10000"/>
          </a:bodyPr>
          <a:lstStyle/>
          <a:p>
            <a:r>
              <a:rPr lang="hr-HR" b="1" dirty="0"/>
              <a:t>1. </a:t>
            </a:r>
            <a:r>
              <a:rPr lang="hr-HR" b="1" dirty="0" smtClean="0"/>
              <a:t>PRAVILNIK O NAPREDOVANJU UČITELJA, NASTAVNIKA, STRUČNIH SURADNIKA I RAVNATELJA U OSNOVNIM I SREDNJIM ŠKOLAMA I UČENIČKIM DOMOVIMA </a:t>
            </a:r>
          </a:p>
          <a:p>
            <a:endParaRPr lang="hr-HR" b="1" dirty="0" smtClean="0"/>
          </a:p>
          <a:p>
            <a:r>
              <a:rPr lang="hr-HR" b="1" dirty="0" smtClean="0"/>
              <a:t>2. ZAKON O ODGOJU I OBRAZOVANJU U OSNOVNOJ I SREDNJOJ ŠKOLI, ČL. 125. </a:t>
            </a:r>
          </a:p>
          <a:p>
            <a:endParaRPr lang="hr-HR" b="1" dirty="0" smtClean="0"/>
          </a:p>
          <a:p>
            <a:r>
              <a:rPr lang="hr-HR" b="1" dirty="0" smtClean="0"/>
              <a:t>3. STANDARD ZANIMANJA: RAVNATELJ/RAVNATELJICA ODGOJNO-OBRAZOVNE USTANOVE – ključni poslovi</a:t>
            </a:r>
          </a:p>
          <a:p>
            <a:endParaRPr lang="hr-HR" b="1" dirty="0" smtClean="0"/>
          </a:p>
          <a:p>
            <a:r>
              <a:rPr lang="hr-HR" b="1" dirty="0"/>
              <a:t>4</a:t>
            </a:r>
            <a:r>
              <a:rPr lang="hr-HR" b="1" dirty="0" smtClean="0"/>
              <a:t>. </a:t>
            </a:r>
            <a:r>
              <a:rPr lang="hr-HR" b="1" dirty="0"/>
              <a:t>PRIMJERI IZ PRAKSE</a:t>
            </a:r>
          </a:p>
          <a:p>
            <a:endParaRPr lang="hr-HR" b="1" dirty="0" smtClean="0"/>
          </a:p>
          <a:p>
            <a:r>
              <a:rPr lang="hr-HR" b="1" dirty="0" smtClean="0"/>
              <a:t> </a:t>
            </a:r>
            <a:r>
              <a:rPr lang="hr-HR" b="1" dirty="0"/>
              <a:t>5</a:t>
            </a:r>
            <a:r>
              <a:rPr lang="hr-HR" b="1" dirty="0" smtClean="0"/>
              <a:t>. OBVEZE </a:t>
            </a:r>
            <a:r>
              <a:rPr lang="hr-HR" b="1" dirty="0"/>
              <a:t>ODGOJNO-OBRAZOVNIH RADNIKA ZA VRIJEME TRAJANJA </a:t>
            </a:r>
            <a:r>
              <a:rPr lang="hr-HR" b="1" dirty="0" smtClean="0"/>
              <a:t>ZVANJA</a:t>
            </a:r>
            <a:endParaRPr lang="hr-HR" b="1" dirty="0"/>
          </a:p>
          <a:p>
            <a:endParaRPr lang="hr-HR" b="1" dirty="0"/>
          </a:p>
          <a:p>
            <a:pPr rtl="0"/>
            <a:endParaRPr lang="hr-HR" dirty="0"/>
          </a:p>
        </p:txBody>
      </p:sp>
    </p:spTree>
    <p:extLst>
      <p:ext uri="{BB962C8B-B14F-4D97-AF65-F5344CB8AC3E}">
        <p14:creationId xmlns:p14="http://schemas.microsoft.com/office/powerpoint/2010/main" val="133538495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slov 12"/>
          <p:cNvSpPr>
            <a:spLocks noGrp="1"/>
          </p:cNvSpPr>
          <p:nvPr>
            <p:ph type="title"/>
          </p:nvPr>
        </p:nvSpPr>
        <p:spPr>
          <a:xfrm>
            <a:off x="632693" y="188640"/>
            <a:ext cx="10971372" cy="648072"/>
          </a:xfrm>
        </p:spPr>
        <p:txBody>
          <a:bodyPr rtlCol="0"/>
          <a:lstStyle/>
          <a:p>
            <a:pPr rtl="0"/>
            <a:r>
              <a:rPr lang="hr-HR" dirty="0" smtClean="0"/>
              <a:t>PRAVILNIK…</a:t>
            </a:r>
            <a:endParaRPr lang="hr-HR" dirty="0"/>
          </a:p>
        </p:txBody>
      </p:sp>
      <p:sp>
        <p:nvSpPr>
          <p:cNvPr id="14" name="Rezervirano mjesto za sadržaj 13"/>
          <p:cNvSpPr>
            <a:spLocks noGrp="1"/>
          </p:cNvSpPr>
          <p:nvPr>
            <p:ph idx="1"/>
          </p:nvPr>
        </p:nvSpPr>
        <p:spPr>
          <a:xfrm>
            <a:off x="405780" y="836712"/>
            <a:ext cx="11031017" cy="6120680"/>
          </a:xfrm>
        </p:spPr>
        <p:txBody>
          <a:bodyPr rtlCol="0">
            <a:normAutofit fontScale="62500" lnSpcReduction="20000"/>
          </a:bodyPr>
          <a:lstStyle/>
          <a:p>
            <a:pPr marL="0" indent="0" rtl="0">
              <a:buNone/>
            </a:pPr>
            <a:r>
              <a:rPr lang="hr-HR" b="1" u="sng" dirty="0" smtClean="0">
                <a:solidFill>
                  <a:srgbClr val="C00000"/>
                </a:solidFill>
              </a:rPr>
              <a:t>JESU LI KATEGORIJE AKTIVNOSTI (I PRIPADAJUĆI POSLOVI) PROPISANE PRAVILNIKOM, ADEKVATNE POSLOVIMA KOJE OBAVLJA RAVNATELJ?</a:t>
            </a:r>
          </a:p>
          <a:p>
            <a:pPr marL="0" indent="0" rtl="0">
              <a:buNone/>
            </a:pPr>
            <a:r>
              <a:rPr lang="hr-HR" sz="2600" b="1" dirty="0" smtClean="0"/>
              <a:t>ORGANIZACIJA </a:t>
            </a:r>
            <a:r>
              <a:rPr lang="hr-HR" sz="2600" b="1" dirty="0"/>
              <a:t>I/ILI PROVEDBA NATJECANJA TE MENTORSTVO UČENICIMA, STUDENTIMA I </a:t>
            </a:r>
            <a:r>
              <a:rPr lang="hr-HR" sz="2600" b="1" dirty="0" smtClean="0"/>
              <a:t>PRIPRAVNICIMA</a:t>
            </a:r>
          </a:p>
          <a:p>
            <a:pPr marL="0" indent="0">
              <a:spcBef>
                <a:spcPts val="0"/>
              </a:spcBef>
              <a:buNone/>
            </a:pPr>
            <a:r>
              <a:rPr lang="hr-HR" sz="2600" b="1" dirty="0"/>
              <a:t>-</a:t>
            </a:r>
            <a:r>
              <a:rPr lang="hr-HR" sz="2600" dirty="0" smtClean="0"/>
              <a:t>Mentorstvo </a:t>
            </a:r>
            <a:r>
              <a:rPr lang="hr-HR" sz="2600" dirty="0"/>
              <a:t>pripravniku do stručnog ispita </a:t>
            </a:r>
            <a:endParaRPr lang="hr-HR" sz="2600" dirty="0" smtClean="0"/>
          </a:p>
          <a:p>
            <a:pPr marL="0" indent="0">
              <a:spcBef>
                <a:spcPts val="0"/>
              </a:spcBef>
              <a:buNone/>
            </a:pPr>
            <a:r>
              <a:rPr lang="hr-HR" sz="2600" dirty="0"/>
              <a:t>-</a:t>
            </a:r>
            <a:r>
              <a:rPr lang="hr-HR" sz="2600" dirty="0" smtClean="0"/>
              <a:t>Mentorstvo </a:t>
            </a:r>
            <a:r>
              <a:rPr lang="hr-HR" sz="2600" dirty="0"/>
              <a:t>učenicima koji sudjeluju na natjecanjima, smotrama i sl. na županijskoj razini uz dodatan bod po učeniku za osvojeno jedno od prva tri mjesta (po učeniku ili natjecateljskoj </a:t>
            </a:r>
            <a:r>
              <a:rPr lang="hr-HR" sz="2600" dirty="0" smtClean="0"/>
              <a:t>ekipi)</a:t>
            </a:r>
          </a:p>
          <a:p>
            <a:pPr marL="0" indent="0">
              <a:spcBef>
                <a:spcPts val="0"/>
              </a:spcBef>
              <a:buNone/>
            </a:pPr>
            <a:endParaRPr lang="hr-HR" sz="2600" b="1" u="sng" dirty="0">
              <a:solidFill>
                <a:srgbClr val="C00000"/>
              </a:solidFill>
            </a:endParaRPr>
          </a:p>
          <a:p>
            <a:pPr marL="0" indent="0">
              <a:spcBef>
                <a:spcPts val="0"/>
              </a:spcBef>
              <a:buNone/>
            </a:pPr>
            <a:r>
              <a:rPr lang="hr-HR" b="1" u="sng" dirty="0" smtClean="0">
                <a:solidFill>
                  <a:srgbClr val="C00000"/>
                </a:solidFill>
              </a:rPr>
              <a:t>TREBA LI UOPĆE RAVNATELJ KAO POSLOVODNI I STRUČNI VODITELJ ŠKOLSKE USTANOVE RADITI SVE POSLOVE PREDVIĐENE KATEGORIJAMA AKTIVNOSTI KOJE SE BODUJU ZA NAPREDOVANJE U ZVANJE ?</a:t>
            </a:r>
          </a:p>
          <a:p>
            <a:pPr marL="0" indent="0">
              <a:spcBef>
                <a:spcPts val="0"/>
              </a:spcBef>
              <a:buNone/>
            </a:pPr>
            <a:endParaRPr lang="hr-HR" b="1" u="sng" dirty="0" smtClean="0"/>
          </a:p>
          <a:p>
            <a:pPr marL="0" indent="0">
              <a:spcBef>
                <a:spcPts val="0"/>
              </a:spcBef>
              <a:buNone/>
            </a:pPr>
            <a:r>
              <a:rPr lang="hr-HR" sz="2600" dirty="0"/>
              <a:t>UNAPRJEĐENJE RADA ŠKOLE </a:t>
            </a:r>
          </a:p>
          <a:p>
            <a:pPr marL="0" indent="0">
              <a:spcBef>
                <a:spcPts val="0"/>
              </a:spcBef>
              <a:buNone/>
            </a:pPr>
            <a:r>
              <a:rPr lang="hr-HR" sz="2600" dirty="0"/>
              <a:t>- Uređivanje školske mrežne stranice, školskog lista ili školske stranice na društvenim mrežama (po godini i po publikaciji)</a:t>
            </a:r>
          </a:p>
          <a:p>
            <a:pPr marL="0" indent="0">
              <a:buNone/>
            </a:pPr>
            <a:r>
              <a:rPr lang="hr-HR" b="1" u="sng" dirty="0" smtClean="0"/>
              <a:t>Kada </a:t>
            </a:r>
            <a:r>
              <a:rPr lang="hr-HR" b="1" u="sng" dirty="0"/>
              <a:t>govorimo o napredovanjima </a:t>
            </a:r>
            <a:r>
              <a:rPr lang="hr-HR" b="1" u="sng" dirty="0" smtClean="0"/>
              <a:t>radi se </a:t>
            </a:r>
            <a:r>
              <a:rPr lang="hr-HR" b="1" u="sng" dirty="0"/>
              <a:t>o, kako i sam naziv govori, napredovanju u </a:t>
            </a:r>
            <a:r>
              <a:rPr lang="hr-HR" b="1" u="sng" dirty="0" smtClean="0">
                <a:solidFill>
                  <a:srgbClr val="FF0000"/>
                </a:solidFill>
                <a:effectLst>
                  <a:outerShdw blurRad="38100" dist="38100" dir="2700000" algn="tl">
                    <a:srgbClr val="000000">
                      <a:alpha val="43137"/>
                    </a:srgbClr>
                  </a:outerShdw>
                </a:effectLst>
              </a:rPr>
              <a:t>zvanje</a:t>
            </a:r>
            <a:r>
              <a:rPr lang="hr-HR" b="1" u="sng" dirty="0" smtClean="0"/>
              <a:t>!</a:t>
            </a:r>
          </a:p>
          <a:p>
            <a:pPr marL="0" indent="0">
              <a:buNone/>
            </a:pPr>
            <a:r>
              <a:rPr lang="hr-HR" sz="2600" dirty="0" smtClean="0"/>
              <a:t>Članak </a:t>
            </a:r>
            <a:r>
              <a:rPr lang="hr-HR" sz="2600" dirty="0"/>
              <a:t>9. st. 3. </a:t>
            </a:r>
            <a:r>
              <a:rPr lang="hr-HR" sz="2600" i="1" dirty="0"/>
              <a:t>Osobama imenovanim za ravnatelja školske ustanove prilikom povratka na prethodno radno mjesto priznat će se svi elementi za napredovanje (bodovi, godine rada, kontinuirani profesionalni razvoj te obveze vezane uz napredovanje) ostvareni prije imenovanja za ravnatelja</a:t>
            </a:r>
            <a:r>
              <a:rPr lang="hr-HR" sz="2600" dirty="0"/>
              <a:t>.</a:t>
            </a:r>
          </a:p>
          <a:p>
            <a:pPr marL="0" indent="0">
              <a:buNone/>
            </a:pPr>
            <a:r>
              <a:rPr lang="hr-HR" b="1" u="sng" dirty="0" smtClean="0">
                <a:solidFill>
                  <a:srgbClr val="C00000"/>
                </a:solidFill>
              </a:rPr>
              <a:t>JE LI RAVNATELJ/RAVNATELJICA ZVANJE?</a:t>
            </a:r>
          </a:p>
          <a:p>
            <a:pPr marL="0" indent="0">
              <a:buNone/>
            </a:pPr>
            <a:r>
              <a:rPr lang="hr-HR" dirty="0" smtClean="0"/>
              <a:t>Zakon </a:t>
            </a:r>
            <a:r>
              <a:rPr lang="hr-HR" dirty="0"/>
              <a:t>o odgoju i obrazovanju čl. 125. st. 1. navodi</a:t>
            </a:r>
            <a:r>
              <a:rPr lang="hr-HR" u="sng" dirty="0"/>
              <a:t>: </a:t>
            </a:r>
            <a:r>
              <a:rPr lang="hr-HR" b="1" u="sng" dirty="0"/>
              <a:t>„Ravnatelj je poslovodni i stručni </a:t>
            </a:r>
            <a:r>
              <a:rPr lang="hr-HR" b="1" u="sng" dirty="0">
                <a:solidFill>
                  <a:srgbClr val="FF0000"/>
                </a:solidFill>
                <a:effectLst>
                  <a:outerShdw blurRad="38100" dist="38100" dir="2700000" algn="tl">
                    <a:srgbClr val="000000">
                      <a:alpha val="43137"/>
                    </a:srgbClr>
                  </a:outerShdw>
                </a:effectLst>
              </a:rPr>
              <a:t>voditelj</a:t>
            </a:r>
            <a:r>
              <a:rPr lang="hr-HR" b="1" u="sng" dirty="0"/>
              <a:t> školske ustanove“</a:t>
            </a:r>
            <a:r>
              <a:rPr lang="hr-HR" u="sng" dirty="0"/>
              <a:t>; st. 2. : </a:t>
            </a:r>
            <a:r>
              <a:rPr lang="hr-HR" b="1" u="sng" dirty="0"/>
              <a:t>„Ravnatelj je </a:t>
            </a:r>
            <a:r>
              <a:rPr lang="hr-HR" b="1" u="sng" dirty="0">
                <a:solidFill>
                  <a:srgbClr val="FF0000"/>
                </a:solidFill>
                <a:effectLst>
                  <a:outerShdw blurRad="38100" dist="38100" dir="2700000" algn="tl">
                    <a:srgbClr val="000000">
                      <a:alpha val="43137"/>
                    </a:srgbClr>
                  </a:outerShdw>
                </a:effectLst>
              </a:rPr>
              <a:t>odgovoran</a:t>
            </a:r>
            <a:r>
              <a:rPr lang="hr-HR" b="1" u="sng" dirty="0"/>
              <a:t> za zakonitost rada i stručni rad školske </a:t>
            </a:r>
            <a:r>
              <a:rPr lang="hr-HR" b="1" u="sng" dirty="0" smtClean="0"/>
              <a:t>ustanove</a:t>
            </a:r>
          </a:p>
          <a:p>
            <a:pPr marL="0" indent="0">
              <a:buNone/>
            </a:pPr>
            <a:r>
              <a:rPr lang="hr-HR" b="1" u="sng" dirty="0" smtClean="0">
                <a:solidFill>
                  <a:srgbClr val="C00000"/>
                </a:solidFill>
              </a:rPr>
              <a:t>ŠTO SU KLJUČNI POSLOVI TE KOJE SU POTREBNE KOMPETENCIJE RAVNATELJA?</a:t>
            </a:r>
          </a:p>
          <a:p>
            <a:pPr marL="0" indent="0" rtl="0">
              <a:buNone/>
            </a:pPr>
            <a:r>
              <a:rPr lang="hr-HR" dirty="0" smtClean="0"/>
              <a:t> </a:t>
            </a:r>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wipe(down)">
                                      <p:cBhvr>
                                        <p:cTn id="12" dur="500"/>
                                        <p:tgtEl>
                                          <p:spTgt spid="14">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Effect transition="in" filter="wipe(down)">
                                      <p:cBhvr>
                                        <p:cTn id="15" dur="500"/>
                                        <p:tgtEl>
                                          <p:spTgt spid="14">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4">
                                            <p:txEl>
                                              <p:pRg st="3" end="3"/>
                                            </p:txEl>
                                          </p:spTgt>
                                        </p:tgtEl>
                                        <p:attrNameLst>
                                          <p:attrName>style.visibility</p:attrName>
                                        </p:attrNameLst>
                                      </p:cBhvr>
                                      <p:to>
                                        <p:strVal val="visible"/>
                                      </p:to>
                                    </p:set>
                                    <p:animEffect transition="in" filter="wipe(down)">
                                      <p:cBhvr>
                                        <p:cTn id="18" dur="500"/>
                                        <p:tgtEl>
                                          <p:spTgt spid="1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animEffect transition="in" filter="wipe(down)">
                                      <p:cBhvr>
                                        <p:cTn id="23" dur="500"/>
                                        <p:tgtEl>
                                          <p:spTgt spid="1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wipe(down)">
                                      <p:cBhvr>
                                        <p:cTn id="28" dur="500"/>
                                        <p:tgtEl>
                                          <p:spTgt spid="14">
                                            <p:txEl>
                                              <p:pRg st="7" end="7"/>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wipe(down)">
                                      <p:cBhvr>
                                        <p:cTn id="31" dur="500"/>
                                        <p:tgtEl>
                                          <p:spTgt spid="14">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4">
                                            <p:txEl>
                                              <p:pRg st="9" end="9"/>
                                            </p:txEl>
                                          </p:spTgt>
                                        </p:tgtEl>
                                        <p:attrNameLst>
                                          <p:attrName>style.visibility</p:attrName>
                                        </p:attrNameLst>
                                      </p:cBhvr>
                                      <p:to>
                                        <p:strVal val="visible"/>
                                      </p:to>
                                    </p:set>
                                    <p:animEffect transition="in" filter="wipe(down)">
                                      <p:cBhvr>
                                        <p:cTn id="36" dur="500"/>
                                        <p:tgtEl>
                                          <p:spTgt spid="14">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4">
                                            <p:txEl>
                                              <p:pRg st="10" end="10"/>
                                            </p:txEl>
                                          </p:spTgt>
                                        </p:tgtEl>
                                        <p:attrNameLst>
                                          <p:attrName>style.visibility</p:attrName>
                                        </p:attrNameLst>
                                      </p:cBhvr>
                                      <p:to>
                                        <p:strVal val="visible"/>
                                      </p:to>
                                    </p:set>
                                    <p:animEffect transition="in" filter="wipe(down)">
                                      <p:cBhvr>
                                        <p:cTn id="41" dur="500"/>
                                        <p:tgtEl>
                                          <p:spTgt spid="14">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4">
                                            <p:txEl>
                                              <p:pRg st="11" end="11"/>
                                            </p:txEl>
                                          </p:spTgt>
                                        </p:tgtEl>
                                        <p:attrNameLst>
                                          <p:attrName>style.visibility</p:attrName>
                                        </p:attrNameLst>
                                      </p:cBhvr>
                                      <p:to>
                                        <p:strVal val="visible"/>
                                      </p:to>
                                    </p:set>
                                    <p:animEffect transition="in" filter="wipe(down)">
                                      <p:cBhvr>
                                        <p:cTn id="46" dur="500"/>
                                        <p:tgtEl>
                                          <p:spTgt spid="14">
                                            <p:txEl>
                                              <p:pRg st="11" end="1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4">
                                            <p:txEl>
                                              <p:pRg st="12" end="12"/>
                                            </p:txEl>
                                          </p:spTgt>
                                        </p:tgtEl>
                                        <p:attrNameLst>
                                          <p:attrName>style.visibility</p:attrName>
                                        </p:attrNameLst>
                                      </p:cBhvr>
                                      <p:to>
                                        <p:strVal val="visible"/>
                                      </p:to>
                                    </p:set>
                                    <p:animEffect transition="in" filter="wipe(down)">
                                      <p:cBhvr>
                                        <p:cTn id="51" dur="500"/>
                                        <p:tgtEl>
                                          <p:spTgt spid="14">
                                            <p:txEl>
                                              <p:pRg st="12" end="1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4">
                                            <p:txEl>
                                              <p:pRg st="13" end="13"/>
                                            </p:txEl>
                                          </p:spTgt>
                                        </p:tgtEl>
                                        <p:attrNameLst>
                                          <p:attrName>style.visibility</p:attrName>
                                        </p:attrNameLst>
                                      </p:cBhvr>
                                      <p:to>
                                        <p:strVal val="visible"/>
                                      </p:to>
                                    </p:set>
                                    <p:animEffect transition="in" filter="wipe(down)">
                                      <p:cBhvr>
                                        <p:cTn id="56"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slov 12"/>
          <p:cNvSpPr>
            <a:spLocks noGrp="1"/>
          </p:cNvSpPr>
          <p:nvPr>
            <p:ph type="title"/>
          </p:nvPr>
        </p:nvSpPr>
        <p:spPr>
          <a:xfrm>
            <a:off x="333772" y="188640"/>
            <a:ext cx="10971372" cy="1066800"/>
          </a:xfrm>
        </p:spPr>
        <p:txBody>
          <a:bodyPr rtlCol="0"/>
          <a:lstStyle/>
          <a:p>
            <a:r>
              <a:rPr lang="hr-HR" dirty="0" smtClean="0"/>
              <a:t>Standard </a:t>
            </a:r>
            <a:r>
              <a:rPr lang="hr-HR" dirty="0"/>
              <a:t>zanimanja: Ravnatelj/ravnateljica odgojno-obrazovne </a:t>
            </a:r>
            <a:r>
              <a:rPr lang="hr-HR" dirty="0" smtClean="0"/>
              <a:t>ustanove – ključni poslovi</a:t>
            </a:r>
            <a:endParaRPr lang="hr-HR" dirty="0"/>
          </a:p>
        </p:txBody>
      </p:sp>
      <p:sp>
        <p:nvSpPr>
          <p:cNvPr id="14" name="Rezervirano mjesto za sadržaj 13"/>
          <p:cNvSpPr>
            <a:spLocks noGrp="1"/>
          </p:cNvSpPr>
          <p:nvPr>
            <p:ph idx="1"/>
          </p:nvPr>
        </p:nvSpPr>
        <p:spPr>
          <a:xfrm>
            <a:off x="333772" y="1556792"/>
            <a:ext cx="11247041" cy="4968552"/>
          </a:xfrm>
        </p:spPr>
        <p:txBody>
          <a:bodyPr rtlCol="0">
            <a:normAutofit fontScale="92500" lnSpcReduction="20000"/>
          </a:bodyPr>
          <a:lstStyle/>
          <a:p>
            <a:r>
              <a:rPr lang="hr-HR" sz="1700" b="1" dirty="0"/>
              <a:t>STRATEŠKO </a:t>
            </a:r>
            <a:r>
              <a:rPr lang="hr-HR" sz="1700" b="1" dirty="0">
                <a:solidFill>
                  <a:srgbClr val="C00000"/>
                </a:solidFill>
              </a:rPr>
              <a:t>UPRAVLJANJE</a:t>
            </a:r>
            <a:r>
              <a:rPr lang="hr-HR" sz="1700" b="1" dirty="0"/>
              <a:t> U ODGOJNO-OBRAZOVNOJ USTANOVI</a:t>
            </a:r>
            <a:endParaRPr lang="hr-HR" sz="1700" dirty="0"/>
          </a:p>
          <a:p>
            <a:r>
              <a:rPr lang="hr-HR" sz="1700" b="1" dirty="0">
                <a:solidFill>
                  <a:srgbClr val="C00000"/>
                </a:solidFill>
              </a:rPr>
              <a:t>UPRAVLJANJE</a:t>
            </a:r>
            <a:r>
              <a:rPr lang="hr-HR" sz="1700" b="1" dirty="0"/>
              <a:t> LJUDSKIM POTENCIJALIMA U ODGOJNO-OBRAZOVNOJ USTANOVI</a:t>
            </a:r>
            <a:endParaRPr lang="hr-HR" sz="1700" dirty="0"/>
          </a:p>
          <a:p>
            <a:r>
              <a:rPr lang="hr-HR" sz="1700" b="1" dirty="0">
                <a:solidFill>
                  <a:srgbClr val="C00000"/>
                </a:solidFill>
              </a:rPr>
              <a:t>UPRAVLJANJE</a:t>
            </a:r>
            <a:r>
              <a:rPr lang="hr-HR" sz="1700" b="1" dirty="0"/>
              <a:t> ODGOJNO-OBRAZOVNIM PROCESOM</a:t>
            </a:r>
            <a:endParaRPr lang="hr-HR" sz="1700" dirty="0"/>
          </a:p>
          <a:p>
            <a:r>
              <a:rPr lang="hr-HR" sz="1700" b="1" dirty="0"/>
              <a:t>ORGANIZACIJSKO </a:t>
            </a:r>
            <a:r>
              <a:rPr lang="hr-HR" sz="1700" b="1" dirty="0">
                <a:solidFill>
                  <a:srgbClr val="C00000"/>
                </a:solidFill>
              </a:rPr>
              <a:t>UPRAVLJANJE</a:t>
            </a:r>
            <a:r>
              <a:rPr lang="hr-HR" sz="1700" b="1" dirty="0"/>
              <a:t> ODGOJNO-OBRAZOVNOM USTANOVOM</a:t>
            </a:r>
            <a:endParaRPr lang="hr-HR" sz="1700" dirty="0"/>
          </a:p>
          <a:p>
            <a:r>
              <a:rPr lang="hr-HR" sz="1700" b="1" dirty="0">
                <a:solidFill>
                  <a:srgbClr val="C00000"/>
                </a:solidFill>
              </a:rPr>
              <a:t>SURADNJA</a:t>
            </a:r>
            <a:r>
              <a:rPr lang="hr-HR" sz="1700" b="1" dirty="0"/>
              <a:t> S RODITELJIMA I VANJSKIM OKRUŽENJEM</a:t>
            </a:r>
            <a:endParaRPr lang="hr-HR" sz="1700" dirty="0"/>
          </a:p>
          <a:p>
            <a:r>
              <a:rPr lang="hr-HR" sz="1700" b="1" dirty="0">
                <a:solidFill>
                  <a:srgbClr val="C00000"/>
                </a:solidFill>
              </a:rPr>
              <a:t>UPRAVLJANJE</a:t>
            </a:r>
            <a:r>
              <a:rPr lang="hr-HR" sz="1700" b="1" dirty="0"/>
              <a:t> KRIZNIM SITUACIJAMA ODGOJNO-OBRAZOVNE </a:t>
            </a:r>
            <a:r>
              <a:rPr lang="hr-HR" sz="1700" b="1" dirty="0" smtClean="0"/>
              <a:t>USTANOVE</a:t>
            </a:r>
          </a:p>
          <a:p>
            <a:pPr marL="0" indent="0">
              <a:buNone/>
            </a:pPr>
            <a:endParaRPr lang="hr-HR" u="sng" dirty="0" smtClean="0"/>
          </a:p>
          <a:p>
            <a:pPr marL="0" indent="0">
              <a:buNone/>
            </a:pPr>
            <a:r>
              <a:rPr lang="hr-HR" b="1" dirty="0"/>
              <a:t>VOĐENJE I </a:t>
            </a:r>
            <a:r>
              <a:rPr lang="hr-HR" b="1" dirty="0" smtClean="0"/>
              <a:t>UPRAVLJANJE kao odrednice </a:t>
            </a:r>
            <a:r>
              <a:rPr lang="hr-HR" b="1" dirty="0"/>
              <a:t>za vrednovanje kriterija aktivnosti koje se boduju prilikom napredovanja u zvanje </a:t>
            </a:r>
            <a:r>
              <a:rPr lang="hr-HR" b="1" dirty="0" smtClean="0"/>
              <a:t>ravnatelja</a:t>
            </a:r>
            <a:r>
              <a:rPr lang="hr-HR" b="1" dirty="0"/>
              <a:t>!</a:t>
            </a:r>
            <a:endParaRPr lang="hr-HR" b="1" u="sng" dirty="0" smtClean="0"/>
          </a:p>
          <a:p>
            <a:endParaRPr lang="hr-HR" sz="1700" dirty="0" smtClean="0"/>
          </a:p>
          <a:p>
            <a:pPr marL="0" indent="0" rtl="0">
              <a:buNone/>
            </a:pPr>
            <a:endParaRPr lang="hr-HR" dirty="0" smtClean="0"/>
          </a:p>
          <a:p>
            <a:pPr marL="0" indent="0">
              <a:buNone/>
            </a:pPr>
            <a:r>
              <a:rPr lang="hr-HR" dirty="0" smtClean="0"/>
              <a:t> </a:t>
            </a:r>
            <a:endParaRPr lang="hr-HR" dirty="0"/>
          </a:p>
          <a:p>
            <a:pPr marL="0" indent="0" rtl="0">
              <a:buNone/>
            </a:pPr>
            <a:endParaRPr lang="hr-HR" dirty="0" smtClean="0"/>
          </a:p>
        </p:txBody>
      </p:sp>
    </p:spTree>
    <p:extLst>
      <p:ext uri="{BB962C8B-B14F-4D97-AF65-F5344CB8AC3E}">
        <p14:creationId xmlns:p14="http://schemas.microsoft.com/office/powerpoint/2010/main" val="3888635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wipe(down)">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wipe(down)">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wipe(down)">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wipe(down)">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wipe(down)">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wipe(down)">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09441" y="116632"/>
            <a:ext cx="10971372" cy="720080"/>
          </a:xfrm>
        </p:spPr>
        <p:txBody>
          <a:bodyPr/>
          <a:lstStyle/>
          <a:p>
            <a:pPr algn="ctr"/>
            <a:r>
              <a:rPr lang="hr-HR" dirty="0" smtClean="0"/>
              <a:t>KOMPETENCIJE RAVNATELJA - SAŽETO </a:t>
            </a:r>
            <a:endParaRPr lang="hr-HR" dirty="0"/>
          </a:p>
        </p:txBody>
      </p:sp>
      <p:graphicFrame>
        <p:nvGraphicFramePr>
          <p:cNvPr id="4" name="Diagram 14"/>
          <p:cNvGraphicFramePr>
            <a:graphicFrameLocks noGrp="1"/>
          </p:cNvGraphicFramePr>
          <p:nvPr>
            <p:ph idx="1"/>
            <p:extLst>
              <p:ext uri="{D42A27DB-BD31-4B8C-83A1-F6EECF244321}">
                <p14:modId xmlns:p14="http://schemas.microsoft.com/office/powerpoint/2010/main" val="3843013545"/>
              </p:ext>
            </p:extLst>
          </p:nvPr>
        </p:nvGraphicFramePr>
        <p:xfrm>
          <a:off x="2061964" y="908720"/>
          <a:ext cx="7704856"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335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slov 12"/>
          <p:cNvSpPr>
            <a:spLocks noGrp="1"/>
          </p:cNvSpPr>
          <p:nvPr>
            <p:ph type="title"/>
          </p:nvPr>
        </p:nvSpPr>
        <p:spPr>
          <a:xfrm>
            <a:off x="333772" y="188640"/>
            <a:ext cx="10971372" cy="720080"/>
          </a:xfrm>
        </p:spPr>
        <p:txBody>
          <a:bodyPr rtlCol="0"/>
          <a:lstStyle/>
          <a:p>
            <a:r>
              <a:rPr lang="hr-HR" b="1" dirty="0" smtClean="0">
                <a:effectLst>
                  <a:outerShdw blurRad="38100" dist="38100" dir="2700000" algn="tl">
                    <a:srgbClr val="000000">
                      <a:alpha val="43137"/>
                    </a:srgbClr>
                  </a:outerShdw>
                </a:effectLst>
              </a:rPr>
              <a:t>Primjeri iz prakse</a:t>
            </a:r>
            <a:endParaRPr lang="hr-HR" b="1" dirty="0">
              <a:effectLst>
                <a:outerShdw blurRad="38100" dist="38100" dir="2700000" algn="tl">
                  <a:srgbClr val="000000">
                    <a:alpha val="43137"/>
                  </a:srgbClr>
                </a:outerShdw>
              </a:effectLst>
            </a:endParaRPr>
          </a:p>
        </p:txBody>
      </p:sp>
      <p:sp>
        <p:nvSpPr>
          <p:cNvPr id="14" name="Rezervirano mjesto za sadržaj 13"/>
          <p:cNvSpPr>
            <a:spLocks noGrp="1"/>
          </p:cNvSpPr>
          <p:nvPr>
            <p:ph idx="1"/>
          </p:nvPr>
        </p:nvSpPr>
        <p:spPr>
          <a:xfrm>
            <a:off x="333771" y="1052736"/>
            <a:ext cx="11855053" cy="5976664"/>
          </a:xfrm>
        </p:spPr>
        <p:txBody>
          <a:bodyPr rtlCol="0">
            <a:normAutofit fontScale="40000" lnSpcReduction="20000"/>
          </a:bodyPr>
          <a:lstStyle/>
          <a:p>
            <a:r>
              <a:rPr lang="hr-HR" sz="4900" dirty="0"/>
              <a:t>P</a:t>
            </a:r>
            <a:r>
              <a:rPr lang="hr-HR" sz="4900" dirty="0" smtClean="0"/>
              <a:t>romoviranje izvrsnosti i struke vs formalizam </a:t>
            </a:r>
          </a:p>
          <a:p>
            <a:r>
              <a:rPr lang="hr-HR" sz="4900" dirty="0" smtClean="0"/>
              <a:t>„Manje je više”</a:t>
            </a:r>
          </a:p>
          <a:p>
            <a:r>
              <a:rPr lang="hr-HR" sz="4900" dirty="0" smtClean="0"/>
              <a:t>Aktivnosti sa stvarnom važnosti </a:t>
            </a:r>
            <a:r>
              <a:rPr lang="hr-HR" sz="4900" dirty="0"/>
              <a:t>i „</a:t>
            </a:r>
            <a:r>
              <a:rPr lang="hr-HR" sz="4900" dirty="0" smtClean="0"/>
              <a:t>težinom“ </a:t>
            </a:r>
            <a:r>
              <a:rPr lang="hr-HR" sz="4900" dirty="0"/>
              <a:t>tj. </a:t>
            </a:r>
            <a:r>
              <a:rPr lang="hr-HR" sz="4900" dirty="0" smtClean="0"/>
              <a:t>pokazatelji </a:t>
            </a:r>
            <a:r>
              <a:rPr lang="hr-HR" sz="4900" dirty="0"/>
              <a:t>izvrsnosti u segmentu poslova ravnatelja kako ih određuje Zakon, a definira </a:t>
            </a:r>
            <a:r>
              <a:rPr lang="hr-HR" sz="4900" dirty="0" smtClean="0"/>
              <a:t>Standard </a:t>
            </a:r>
            <a:r>
              <a:rPr lang="hr-HR" sz="4900" dirty="0"/>
              <a:t>zanimanja. </a:t>
            </a:r>
          </a:p>
          <a:p>
            <a:pPr marL="0" indent="0">
              <a:buNone/>
            </a:pPr>
            <a:endParaRPr lang="hr-HR" sz="4900" b="1" dirty="0" smtClean="0"/>
          </a:p>
          <a:p>
            <a:pPr marL="0" indent="0">
              <a:buNone/>
            </a:pPr>
            <a:r>
              <a:rPr lang="hr-HR" sz="6000" b="1" u="sng" dirty="0" smtClean="0"/>
              <a:t>UOČENI NEDOSTACI U ZAHTJEVIMA ZA NAPREDOVANJE</a:t>
            </a:r>
          </a:p>
          <a:p>
            <a:pPr marL="0" indent="0">
              <a:buNone/>
            </a:pPr>
            <a:r>
              <a:rPr lang="hr-HR" sz="4900" b="1" dirty="0" smtClean="0"/>
              <a:t>OPĆI UVJETI  (POPRATNA DOKUMENTACIJA KAO DOKAZ)  čl. 4. i 5. </a:t>
            </a:r>
          </a:p>
          <a:p>
            <a:r>
              <a:rPr lang="hr-HR" sz="4900" dirty="0" smtClean="0"/>
              <a:t>odgovarajuća razina i vrsta obrazovanja te potrebne pedagoške kompetencije </a:t>
            </a:r>
          </a:p>
          <a:p>
            <a:r>
              <a:rPr lang="hr-HR" sz="4900" dirty="0" smtClean="0"/>
              <a:t>položen </a:t>
            </a:r>
            <a:r>
              <a:rPr lang="hr-HR" sz="4900" dirty="0"/>
              <a:t>stručni ispit, osim u slučaju oslobađanja od polaganja istog sukladno zakonu</a:t>
            </a:r>
            <a:r>
              <a:rPr lang="hr-HR" sz="4900" dirty="0" smtClean="0"/>
              <a:t>;</a:t>
            </a:r>
            <a:endParaRPr lang="hr-HR" sz="4900" dirty="0"/>
          </a:p>
          <a:p>
            <a:r>
              <a:rPr lang="hr-HR" sz="5000" dirty="0"/>
              <a:t>najmanje pet godina rada u obavljanju poslova ravnatelja u školskim </a:t>
            </a:r>
            <a:r>
              <a:rPr lang="hr-HR" sz="5000" dirty="0"/>
              <a:t>ustanovama</a:t>
            </a:r>
            <a:r>
              <a:rPr lang="hr-HR" sz="4900" dirty="0" smtClean="0"/>
              <a:t>;</a:t>
            </a:r>
            <a:endParaRPr lang="hr-HR" sz="4900" dirty="0"/>
          </a:p>
          <a:p>
            <a:r>
              <a:rPr lang="hr-HR" sz="4900" dirty="0" smtClean="0"/>
              <a:t>kontinuirani </a:t>
            </a:r>
            <a:r>
              <a:rPr lang="hr-HR" sz="4900" dirty="0"/>
              <a:t>profesionalni razvoj u trajanju od najmanje 100 sati </a:t>
            </a:r>
            <a:r>
              <a:rPr lang="hr-HR" sz="4900" dirty="0" smtClean="0"/>
              <a:t>(mentor) u </a:t>
            </a:r>
            <a:r>
              <a:rPr lang="hr-HR" sz="4900" dirty="0"/>
              <a:t>posljednjih pet godina;</a:t>
            </a:r>
          </a:p>
          <a:p>
            <a:r>
              <a:rPr lang="hr-HR" sz="4900" dirty="0" smtClean="0"/>
              <a:t>izvršene </a:t>
            </a:r>
            <a:r>
              <a:rPr lang="hr-HR" sz="4900" dirty="0"/>
              <a:t>sve obveze vezane uz zvanje propisane ovim Pravilnikom, osim u slučaju prvog napredovanja</a:t>
            </a:r>
            <a:r>
              <a:rPr lang="hr-HR" sz="4900" dirty="0" smtClean="0"/>
              <a:t>.</a:t>
            </a:r>
            <a:endParaRPr lang="hr-HR" sz="4900" dirty="0"/>
          </a:p>
          <a:p>
            <a:pPr marL="0" indent="0" rtl="0">
              <a:buNone/>
            </a:pPr>
            <a:endParaRPr lang="hr-HR" dirty="0" smtClean="0"/>
          </a:p>
          <a:p>
            <a:pPr marL="0" indent="0">
              <a:buNone/>
            </a:pPr>
            <a:r>
              <a:rPr lang="hr-HR" dirty="0" smtClean="0"/>
              <a:t> </a:t>
            </a:r>
            <a:endParaRPr lang="hr-HR" dirty="0"/>
          </a:p>
          <a:p>
            <a:pPr marL="0" indent="0" rtl="0">
              <a:buNone/>
            </a:pPr>
            <a:endParaRPr lang="hr-HR" dirty="0" smtClean="0"/>
          </a:p>
        </p:txBody>
      </p:sp>
    </p:spTree>
    <p:extLst>
      <p:ext uri="{BB962C8B-B14F-4D97-AF65-F5344CB8AC3E}">
        <p14:creationId xmlns:p14="http://schemas.microsoft.com/office/powerpoint/2010/main" val="263995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wipe(down)">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wipe(down)">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wipe(down)">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wipe(down)">
                                      <p:cBhvr>
                                        <p:cTn id="27" dur="500"/>
                                        <p:tgtEl>
                                          <p:spTgt spid="14">
                                            <p:txEl>
                                              <p:pRg st="5" end="5"/>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14">
                                            <p:txEl>
                                              <p:pRg st="6" end="6"/>
                                            </p:txEl>
                                          </p:spTgt>
                                        </p:tgtEl>
                                        <p:attrNameLst>
                                          <p:attrName>style.visibility</p:attrName>
                                        </p:attrNameLst>
                                      </p:cBhvr>
                                      <p:to>
                                        <p:strVal val="visible"/>
                                      </p:to>
                                    </p:set>
                                    <p:animEffect transition="in" filter="wipe(down)">
                                      <p:cBhvr>
                                        <p:cTn id="30" dur="500"/>
                                        <p:tgtEl>
                                          <p:spTgt spid="14">
                                            <p:txEl>
                                              <p:pRg st="6" end="6"/>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14">
                                            <p:txEl>
                                              <p:pRg st="7" end="7"/>
                                            </p:txEl>
                                          </p:spTgt>
                                        </p:tgtEl>
                                        <p:attrNameLst>
                                          <p:attrName>style.visibility</p:attrName>
                                        </p:attrNameLst>
                                      </p:cBhvr>
                                      <p:to>
                                        <p:strVal val="visible"/>
                                      </p:to>
                                    </p:set>
                                    <p:animEffect transition="in" filter="wipe(down)">
                                      <p:cBhvr>
                                        <p:cTn id="33" dur="500"/>
                                        <p:tgtEl>
                                          <p:spTgt spid="14">
                                            <p:txEl>
                                              <p:pRg st="7" end="7"/>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14">
                                            <p:txEl>
                                              <p:pRg st="8" end="8"/>
                                            </p:txEl>
                                          </p:spTgt>
                                        </p:tgtEl>
                                        <p:attrNameLst>
                                          <p:attrName>style.visibility</p:attrName>
                                        </p:attrNameLst>
                                      </p:cBhvr>
                                      <p:to>
                                        <p:strVal val="visible"/>
                                      </p:to>
                                    </p:set>
                                    <p:animEffect transition="in" filter="wipe(down)">
                                      <p:cBhvr>
                                        <p:cTn id="36" dur="500"/>
                                        <p:tgtEl>
                                          <p:spTgt spid="14">
                                            <p:txEl>
                                              <p:pRg st="8" end="8"/>
                                            </p:txEl>
                                          </p:spTgt>
                                        </p:tgtEl>
                                      </p:cBhvr>
                                    </p:animEffect>
                                  </p:childTnLst>
                                </p:cTn>
                              </p:par>
                              <p:par>
                                <p:cTn id="37" presetID="22" presetClass="entr" presetSubtype="4" fill="hold" nodeType="withEffect">
                                  <p:stCondLst>
                                    <p:cond delay="0"/>
                                  </p:stCondLst>
                                  <p:childTnLst>
                                    <p:set>
                                      <p:cBhvr>
                                        <p:cTn id="38" dur="1" fill="hold">
                                          <p:stCondLst>
                                            <p:cond delay="0"/>
                                          </p:stCondLst>
                                        </p:cTn>
                                        <p:tgtEl>
                                          <p:spTgt spid="14">
                                            <p:txEl>
                                              <p:pRg st="9" end="9"/>
                                            </p:txEl>
                                          </p:spTgt>
                                        </p:tgtEl>
                                        <p:attrNameLst>
                                          <p:attrName>style.visibility</p:attrName>
                                        </p:attrNameLst>
                                      </p:cBhvr>
                                      <p:to>
                                        <p:strVal val="visible"/>
                                      </p:to>
                                    </p:set>
                                    <p:animEffect transition="in" filter="wipe(down)">
                                      <p:cBhvr>
                                        <p:cTn id="39" dur="500"/>
                                        <p:tgtEl>
                                          <p:spTgt spid="14">
                                            <p:txEl>
                                              <p:pRg st="9" end="9"/>
                                            </p:txEl>
                                          </p:spTgt>
                                        </p:tgtEl>
                                      </p:cBhvr>
                                    </p:animEffect>
                                  </p:childTnLst>
                                </p:cTn>
                              </p:par>
                              <p:par>
                                <p:cTn id="40" presetID="22" presetClass="entr" presetSubtype="4" fill="hold" nodeType="withEffect">
                                  <p:stCondLst>
                                    <p:cond delay="0"/>
                                  </p:stCondLst>
                                  <p:childTnLst>
                                    <p:set>
                                      <p:cBhvr>
                                        <p:cTn id="41" dur="1" fill="hold">
                                          <p:stCondLst>
                                            <p:cond delay="0"/>
                                          </p:stCondLst>
                                        </p:cTn>
                                        <p:tgtEl>
                                          <p:spTgt spid="14">
                                            <p:txEl>
                                              <p:pRg st="10" end="10"/>
                                            </p:txEl>
                                          </p:spTgt>
                                        </p:tgtEl>
                                        <p:attrNameLst>
                                          <p:attrName>style.visibility</p:attrName>
                                        </p:attrNameLst>
                                      </p:cBhvr>
                                      <p:to>
                                        <p:strVal val="visible"/>
                                      </p:to>
                                    </p:set>
                                    <p:animEffect transition="in" filter="wipe(down)">
                                      <p:cBhvr>
                                        <p:cTn id="4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slov 12"/>
          <p:cNvSpPr>
            <a:spLocks noGrp="1"/>
          </p:cNvSpPr>
          <p:nvPr>
            <p:ph type="title"/>
          </p:nvPr>
        </p:nvSpPr>
        <p:spPr>
          <a:xfrm>
            <a:off x="333772" y="188640"/>
            <a:ext cx="10971372" cy="720080"/>
          </a:xfrm>
        </p:spPr>
        <p:txBody>
          <a:bodyPr rtlCol="0"/>
          <a:lstStyle/>
          <a:p>
            <a:endParaRPr lang="hr-HR" b="1" dirty="0">
              <a:effectLst>
                <a:outerShdw blurRad="38100" dist="38100" dir="2700000" algn="tl">
                  <a:srgbClr val="000000">
                    <a:alpha val="43137"/>
                  </a:srgbClr>
                </a:outerShdw>
              </a:effectLst>
            </a:endParaRPr>
          </a:p>
        </p:txBody>
      </p:sp>
      <p:sp>
        <p:nvSpPr>
          <p:cNvPr id="14" name="Rezervirano mjesto za sadržaj 13"/>
          <p:cNvSpPr>
            <a:spLocks noGrp="1"/>
          </p:cNvSpPr>
          <p:nvPr>
            <p:ph idx="1"/>
          </p:nvPr>
        </p:nvSpPr>
        <p:spPr>
          <a:xfrm>
            <a:off x="333771" y="404664"/>
            <a:ext cx="11855053" cy="6624736"/>
          </a:xfrm>
        </p:spPr>
        <p:txBody>
          <a:bodyPr rtlCol="0">
            <a:normAutofit/>
          </a:bodyPr>
          <a:lstStyle/>
          <a:p>
            <a:pPr marL="0" indent="0">
              <a:buNone/>
            </a:pPr>
            <a:r>
              <a:rPr lang="hr-HR" sz="4900" b="1" dirty="0" smtClean="0"/>
              <a:t>UVJETI IZVRSNOSTI</a:t>
            </a:r>
          </a:p>
          <a:p>
            <a:r>
              <a:rPr lang="hr-HR" dirty="0"/>
              <a:t>Sami potpisali potvrde </a:t>
            </a:r>
            <a:r>
              <a:rPr lang="hr-HR" dirty="0" smtClean="0"/>
              <a:t>(</a:t>
            </a:r>
            <a:r>
              <a:rPr lang="hr-HR" dirty="0" err="1" smtClean="0"/>
              <a:t>uvažvaju</a:t>
            </a:r>
            <a:r>
              <a:rPr lang="hr-HR" dirty="0" smtClean="0"/>
              <a:t> se samo odluke </a:t>
            </a:r>
            <a:r>
              <a:rPr lang="hr-HR" dirty="0"/>
              <a:t>o imenovanju npr. </a:t>
            </a:r>
            <a:r>
              <a:rPr lang="hr-HR" dirty="0" smtClean="0"/>
              <a:t>povjerenstva, tima za kvalitetu, </a:t>
            </a:r>
            <a:r>
              <a:rPr lang="hr-HR" dirty="0" err="1" smtClean="0"/>
              <a:t>samovrednovanje</a:t>
            </a:r>
            <a:r>
              <a:rPr lang="hr-HR" dirty="0" smtClean="0"/>
              <a:t> </a:t>
            </a:r>
            <a:r>
              <a:rPr lang="hr-HR" dirty="0"/>
              <a:t>i sl.), </a:t>
            </a:r>
            <a:endParaRPr lang="hr-HR" dirty="0" smtClean="0"/>
          </a:p>
          <a:p>
            <a:r>
              <a:rPr lang="hr-HR" dirty="0" smtClean="0"/>
              <a:t>samo taksativno, bez dokaza </a:t>
            </a:r>
            <a:r>
              <a:rPr lang="hr-HR" dirty="0"/>
              <a:t>navedeno što je </a:t>
            </a:r>
            <a:r>
              <a:rPr lang="hr-HR" dirty="0" smtClean="0"/>
              <a:t>odrađeno (nedostaje link</a:t>
            </a:r>
            <a:r>
              <a:rPr lang="hr-HR" dirty="0"/>
              <a:t>, članak, podrobniji podaci o </a:t>
            </a:r>
            <a:r>
              <a:rPr lang="hr-HR" dirty="0" smtClean="0"/>
              <a:t>aktivnosti - što</a:t>
            </a:r>
            <a:r>
              <a:rPr lang="hr-HR" dirty="0"/>
              <a:t>, kada, gdje, </a:t>
            </a:r>
            <a:r>
              <a:rPr lang="hr-HR" dirty="0" smtClean="0"/>
              <a:t>cilj…?) </a:t>
            </a:r>
            <a:endParaRPr lang="hr-HR" dirty="0"/>
          </a:p>
          <a:p>
            <a:r>
              <a:rPr lang="hr-HR" dirty="0" smtClean="0"/>
              <a:t>ravnatelj </a:t>
            </a:r>
            <a:r>
              <a:rPr lang="hr-HR" dirty="0"/>
              <a:t>drugom ravnatelju ili </a:t>
            </a:r>
            <a:r>
              <a:rPr lang="hr-HR" dirty="0" smtClean="0"/>
              <a:t>predsjednik </a:t>
            </a:r>
            <a:r>
              <a:rPr lang="hr-HR" dirty="0"/>
              <a:t>š</a:t>
            </a:r>
            <a:r>
              <a:rPr lang="hr-HR" dirty="0" smtClean="0"/>
              <a:t>k</a:t>
            </a:r>
            <a:r>
              <a:rPr lang="hr-HR" dirty="0"/>
              <a:t>. odbora </a:t>
            </a:r>
            <a:r>
              <a:rPr lang="hr-HR" dirty="0" smtClean="0"/>
              <a:t>napiše u potvrdi „sukladno </a:t>
            </a:r>
            <a:r>
              <a:rPr lang="hr-HR" dirty="0"/>
              <a:t>pravilniku o napredovanju… i time stekao pravo na 1 bod… </a:t>
            </a:r>
            <a:r>
              <a:rPr lang="hr-HR" dirty="0" smtClean="0"/>
              <a:t>„ </a:t>
            </a:r>
            <a:endParaRPr lang="hr-HR" dirty="0"/>
          </a:p>
          <a:p>
            <a:r>
              <a:rPr lang="hr-HR" dirty="0"/>
              <a:t>Ispravno je napisati - Potvrda se izdaje u svrhu napredovanja…</a:t>
            </a:r>
          </a:p>
          <a:p>
            <a:r>
              <a:rPr lang="hr-HR" dirty="0"/>
              <a:t>Dokumenti potvrde moraju biti ispravno označeni klasom, </a:t>
            </a:r>
            <a:r>
              <a:rPr lang="hr-HR" dirty="0" err="1"/>
              <a:t>ur</a:t>
            </a:r>
            <a:r>
              <a:rPr lang="hr-HR" dirty="0"/>
              <a:t>. brojem…</a:t>
            </a:r>
          </a:p>
          <a:p>
            <a:pPr marL="0" indent="0">
              <a:buNone/>
            </a:pPr>
            <a:endParaRPr lang="hr-HR" dirty="0"/>
          </a:p>
          <a:p>
            <a:pPr marL="0" indent="0" rtl="0">
              <a:buNone/>
            </a:pPr>
            <a:endParaRPr lang="hr-HR" dirty="0" smtClean="0"/>
          </a:p>
        </p:txBody>
      </p:sp>
    </p:spTree>
    <p:extLst>
      <p:ext uri="{BB962C8B-B14F-4D97-AF65-F5344CB8AC3E}">
        <p14:creationId xmlns:p14="http://schemas.microsoft.com/office/powerpoint/2010/main" val="352842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wipe(down)">
                                      <p:cBhvr>
                                        <p:cTn id="7" dur="500"/>
                                        <p:tgtEl>
                                          <p:spTgt spid="1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4">
                                            <p:txEl>
                                              <p:pRg st="2" end="2"/>
                                            </p:txEl>
                                          </p:spTgt>
                                        </p:tgtEl>
                                        <p:attrNameLst>
                                          <p:attrName>style.visibility</p:attrName>
                                        </p:attrNameLst>
                                      </p:cBhvr>
                                      <p:to>
                                        <p:strVal val="visible"/>
                                      </p:to>
                                    </p:set>
                                    <p:animEffect transition="in" filter="wipe(down)">
                                      <p:cBhvr>
                                        <p:cTn id="10" dur="500"/>
                                        <p:tgtEl>
                                          <p:spTgt spid="14">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animEffect transition="in" filter="wipe(down)">
                                      <p:cBhvr>
                                        <p:cTn id="13" dur="500"/>
                                        <p:tgtEl>
                                          <p:spTgt spid="14">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14">
                                            <p:txEl>
                                              <p:pRg st="4" end="4"/>
                                            </p:txEl>
                                          </p:spTgt>
                                        </p:tgtEl>
                                        <p:attrNameLst>
                                          <p:attrName>style.visibility</p:attrName>
                                        </p:attrNameLst>
                                      </p:cBhvr>
                                      <p:to>
                                        <p:strVal val="visible"/>
                                      </p:to>
                                    </p:set>
                                    <p:animEffect transition="in" filter="wipe(down)">
                                      <p:cBhvr>
                                        <p:cTn id="16" dur="500"/>
                                        <p:tgtEl>
                                          <p:spTgt spid="14">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14">
                                            <p:txEl>
                                              <p:pRg st="5" end="5"/>
                                            </p:txEl>
                                          </p:spTgt>
                                        </p:tgtEl>
                                        <p:attrNameLst>
                                          <p:attrName>style.visibility</p:attrName>
                                        </p:attrNameLst>
                                      </p:cBhvr>
                                      <p:to>
                                        <p:strVal val="visible"/>
                                      </p:to>
                                    </p:set>
                                    <p:animEffect transition="in" filter="wipe(down)">
                                      <p:cBhvr>
                                        <p:cTn id="19"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slov 12"/>
          <p:cNvSpPr>
            <a:spLocks noGrp="1"/>
          </p:cNvSpPr>
          <p:nvPr>
            <p:ph type="title"/>
          </p:nvPr>
        </p:nvSpPr>
        <p:spPr>
          <a:xfrm>
            <a:off x="333772" y="188640"/>
            <a:ext cx="10971372" cy="720080"/>
          </a:xfrm>
        </p:spPr>
        <p:txBody>
          <a:bodyPr rtlCol="0"/>
          <a:lstStyle/>
          <a:p>
            <a:endParaRPr lang="hr-HR" b="1" dirty="0">
              <a:effectLst>
                <a:outerShdw blurRad="38100" dist="38100" dir="2700000" algn="tl">
                  <a:srgbClr val="000000">
                    <a:alpha val="43137"/>
                  </a:srgbClr>
                </a:outerShdw>
              </a:effectLst>
            </a:endParaRPr>
          </a:p>
        </p:txBody>
      </p:sp>
      <p:graphicFrame>
        <p:nvGraphicFramePr>
          <p:cNvPr id="3" name="Rezervirano mjesto sadržaja 2"/>
          <p:cNvGraphicFramePr>
            <a:graphicFrameLocks noGrp="1"/>
          </p:cNvGraphicFramePr>
          <p:nvPr>
            <p:ph idx="1"/>
            <p:extLst>
              <p:ext uri="{D42A27DB-BD31-4B8C-83A1-F6EECF244321}">
                <p14:modId xmlns:p14="http://schemas.microsoft.com/office/powerpoint/2010/main" val="506278136"/>
              </p:ext>
            </p:extLst>
          </p:nvPr>
        </p:nvGraphicFramePr>
        <p:xfrm>
          <a:off x="117748" y="44625"/>
          <a:ext cx="11953328" cy="7272806"/>
        </p:xfrm>
        <a:graphic>
          <a:graphicData uri="http://schemas.openxmlformats.org/drawingml/2006/table">
            <a:tbl>
              <a:tblPr firstRow="1" firstCol="1" bandRow="1"/>
              <a:tblGrid>
                <a:gridCol w="11953328">
                  <a:extLst>
                    <a:ext uri="{9D8B030D-6E8A-4147-A177-3AD203B41FA5}">
                      <a16:colId xmlns:a16="http://schemas.microsoft.com/office/drawing/2014/main" val="2786502516"/>
                    </a:ext>
                  </a:extLst>
                </a:gridCol>
              </a:tblGrid>
              <a:tr h="718658">
                <a:tc>
                  <a:txBody>
                    <a:bodyPr/>
                    <a:lstStyle/>
                    <a:p>
                      <a:pPr>
                        <a:lnSpc>
                          <a:spcPct val="107000"/>
                        </a:lnSpc>
                        <a:spcAft>
                          <a:spcPts val="675"/>
                        </a:spcAft>
                      </a:pPr>
                      <a:r>
                        <a:rPr lang="hr-HR" sz="1800" b="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ORGANIZACIJA I/ILI PROVEDBA NATJECANJA TE MENTORSTVO UČENICIMA, STUDENTIMA I PRIPRAVNICIMA</a:t>
                      </a:r>
                      <a:endParaRPr lang="hr-HR"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830630691"/>
                  </a:ext>
                </a:extLst>
              </a:tr>
              <a:tr h="742865">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Mentorstvo učenicima koji sudjeluju na natjecanjima, smotrama i sl. na županijskoj razini uz dodatan bod po učeniku za osvojeno jedno od prva tri mjesta (po učeniku ili natjecateljskoj ekipi)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42080701"/>
                  </a:ext>
                </a:extLst>
              </a:tr>
              <a:tr h="742865">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Mentorstvo učenicima koji sudjeluju na natjecanjima, smotrama i sl. na međužupanijskoj ili državnoj razini, uz dodatan bod po učeniku za osvojeno jedno od prva tri mjesta (po učeniku ili natjecateljskoj ekipi)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487118745"/>
                  </a:ext>
                </a:extLst>
              </a:tr>
              <a:tr h="1053861">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Mentorstvo učenicima koji sudjeluju na natjecanjima, smotrama i sl. na međunarodnoj razini uz dodatan bod po učeniku za osvojeno jedno od prva tri mjesta (po učeniku ili natjecateljskoj ekipi). U istoj školskoj godini svaki učenik ili ekipa boduje se samo jedanput prema najboljem uspjehu.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675979088"/>
                  </a:ext>
                </a:extLst>
              </a:tr>
              <a:tr h="589712">
                <a:tc>
                  <a:txBody>
                    <a:bodyPr/>
                    <a:lstStyle/>
                    <a:p>
                      <a:pPr>
                        <a:lnSpc>
                          <a:spcPct val="107000"/>
                        </a:lnSpc>
                        <a:spcAft>
                          <a:spcPts val="675"/>
                        </a:spcAft>
                      </a:pPr>
                      <a:r>
                        <a:rPr lang="hr-HR" sz="16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Sudjelovanje u radu povjerenstava za organizaciju i/ili provedbu natjecanja, smotre i sl. za učenike, na školskoj razini (po događanju)</a:t>
                      </a:r>
                      <a:endParaRPr lang="hr-HR" sz="16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842394505"/>
                  </a:ext>
                </a:extLst>
              </a:tr>
              <a:tr h="742865">
                <a:tc>
                  <a:txBody>
                    <a:bodyPr/>
                    <a:lstStyle/>
                    <a:p>
                      <a:pPr>
                        <a:lnSpc>
                          <a:spcPct val="107000"/>
                        </a:lnSpc>
                        <a:spcAft>
                          <a:spcPts val="675"/>
                        </a:spcAft>
                      </a:pPr>
                      <a:r>
                        <a:rPr lang="hr-HR" sz="16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Sudjelovanje u radu povjerenstava za organizaciju i/ili provedbu natjecanja, smotre i sl. za učenike, na županijskoj ili državnoj razini (po događanju)</a:t>
                      </a:r>
                      <a:endParaRPr lang="hr-HR" sz="16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402764849"/>
                  </a:ext>
                </a:extLst>
              </a:tr>
              <a:tr h="638822">
                <a:tc>
                  <a:txBody>
                    <a:bodyPr/>
                    <a:lstStyle/>
                    <a:p>
                      <a:pPr>
                        <a:lnSpc>
                          <a:spcPct val="107000"/>
                        </a:lnSpc>
                        <a:spcAft>
                          <a:spcPts val="675"/>
                        </a:spcAft>
                      </a:pPr>
                      <a:r>
                        <a:rPr lang="hr-HR" sz="16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Sudjelovanje u radu povjerenstava za organizaciju i/ili provedbu natjecanja, smotre i sl. za učenike, na međunarodnoj razini (po događanju)</a:t>
                      </a:r>
                      <a:endParaRPr lang="hr-HR" sz="16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210467718"/>
                  </a:ext>
                </a:extLst>
              </a:tr>
              <a:tr h="589712">
                <a:tc>
                  <a:txBody>
                    <a:bodyPr/>
                    <a:lstStyle/>
                    <a:p>
                      <a:pPr>
                        <a:lnSpc>
                          <a:spcPct val="107000"/>
                        </a:lnSpc>
                        <a:spcAft>
                          <a:spcPts val="675"/>
                        </a:spcAft>
                      </a:pPr>
                      <a:r>
                        <a:rPr lang="hr-HR" sz="1600" kern="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radnim skupinama za izradu zadataka za natjecanja, smotre, nacionalne ispite ili državnu maturu (po ispitu)</a:t>
                      </a: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715099113"/>
                  </a:ext>
                </a:extLst>
              </a:tr>
              <a:tr h="589712">
                <a:tc>
                  <a:txBody>
                    <a:bodyPr/>
                    <a:lstStyle/>
                    <a:p>
                      <a:pPr>
                        <a:lnSpc>
                          <a:spcPct val="107000"/>
                        </a:lnSpc>
                        <a:spcAft>
                          <a:spcPts val="675"/>
                        </a:spcAft>
                      </a:pPr>
                      <a:r>
                        <a:rPr lang="hr-HR" sz="1600" kern="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radnim skupinama za evaluaciju za nacionalne ispite ili državnu maturu (po ispitnom roku i predmetu)</a:t>
                      </a: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081772806"/>
                  </a:ext>
                </a:extLst>
              </a:tr>
              <a:tr h="431867">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Mentorstvo studentima učiteljskih i nastavničkih studija (po godini)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935642787"/>
                  </a:ext>
                </a:extLst>
              </a:tr>
              <a:tr h="431867">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Mentorstvo pripravniku do stručnog ispita (po pripravniku)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444580991"/>
                  </a:ext>
                </a:extLst>
              </a:tr>
            </a:tbl>
          </a:graphicData>
        </a:graphic>
      </p:graphicFrame>
    </p:spTree>
    <p:extLst>
      <p:ext uri="{BB962C8B-B14F-4D97-AF65-F5344CB8AC3E}">
        <p14:creationId xmlns:p14="http://schemas.microsoft.com/office/powerpoint/2010/main" val="369979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09441" y="6525344"/>
            <a:ext cx="10971372" cy="332656"/>
          </a:xfrm>
        </p:spPr>
        <p:txBody>
          <a:bodyPr>
            <a:normAutofit fontScale="90000"/>
          </a:bodyPr>
          <a:lstStyle/>
          <a:p>
            <a:endParaRPr lang="hr-HR" dirty="0"/>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3420129897"/>
              </p:ext>
            </p:extLst>
          </p:nvPr>
        </p:nvGraphicFramePr>
        <p:xfrm>
          <a:off x="609442" y="466829"/>
          <a:ext cx="10885570" cy="6109848"/>
        </p:xfrm>
        <a:graphic>
          <a:graphicData uri="http://schemas.openxmlformats.org/drawingml/2006/table">
            <a:tbl>
              <a:tblPr firstRow="1" firstCol="1" bandRow="1"/>
              <a:tblGrid>
                <a:gridCol w="10885570">
                  <a:extLst>
                    <a:ext uri="{9D8B030D-6E8A-4147-A177-3AD203B41FA5}">
                      <a16:colId xmlns:a16="http://schemas.microsoft.com/office/drawing/2014/main" val="2945841547"/>
                    </a:ext>
                  </a:extLst>
                </a:gridCol>
              </a:tblGrid>
              <a:tr h="381148">
                <a:tc>
                  <a:txBody>
                    <a:bodyPr/>
                    <a:lstStyle/>
                    <a:p>
                      <a:pPr>
                        <a:lnSpc>
                          <a:spcPct val="107000"/>
                        </a:lnSpc>
                        <a:spcAft>
                          <a:spcPts val="675"/>
                        </a:spcAft>
                      </a:pPr>
                      <a:r>
                        <a:rPr lang="hr-HR" sz="1600" b="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PREDAVANJA, RADIONICE I EDUKACIJE</a:t>
                      </a:r>
                      <a:endParaRPr lang="hr-HR" sz="16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5339" marR="55339" marT="55339" marB="5533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864699426"/>
                  </a:ext>
                </a:extLst>
              </a:tr>
              <a:tr h="593803">
                <a:tc>
                  <a:txBody>
                    <a:bodyPr/>
                    <a:lstStyle/>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Predavanje, radionica ili ogledni sat na školskoj razini (po broju održanih, međusobno različitih, uživo ili online; do dva suautora)</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39" marR="55339" marT="55339" marB="5533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828298941"/>
                  </a:ext>
                </a:extLst>
              </a:tr>
              <a:tr h="593803">
                <a:tc>
                  <a:txBody>
                    <a:bodyPr/>
                    <a:lstStyle/>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Predavanje, radionica ili ogledni sat na županijskoj razini (po broju održanih, međusobno različitih, uživo ili online, uz pozitivnu evaluaciju od strane sudionika; do dva suautora)</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39" marR="55339" marT="55339" marB="5533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655520804"/>
                  </a:ext>
                </a:extLst>
              </a:tr>
              <a:tr h="593803">
                <a:tc>
                  <a:txBody>
                    <a:bodyPr/>
                    <a:lstStyle/>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Predavanje, radionica ili ogledni sat na međužupanijskoj/regionalnoj ili državnoj razini (po broju održanih, međusobno različitih, uživo ili online, uz pozitivnu evaluaciju od strane sudionika; do dva suautora)</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39" marR="55339" marT="55339" marB="5533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351496493"/>
                  </a:ext>
                </a:extLst>
              </a:tr>
              <a:tr h="593803">
                <a:tc>
                  <a:txBody>
                    <a:bodyPr/>
                    <a:lstStyle/>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Predavanje ili radionica na međunarodnoj razini (po broju održanih, uživo i online; uz pozitivnu evaluaciju od strane sudionika; do dva suautora)</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39" marR="55339" marT="55339" marB="5533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397077238"/>
                  </a:ext>
                </a:extLst>
              </a:tr>
              <a:tr h="1033505">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Dijeljenje primjera dobre prakse </a:t>
                      </a:r>
                      <a:r>
                        <a:rPr lang="hr-HR" sz="1600" b="1" u="sng"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primjene inovativnih metoda poučavanja </a:t>
                      </a: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(primjerice u </a:t>
                      </a:r>
                      <a:r>
                        <a:rPr lang="hr-HR" sz="16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Edutoriju</a:t>
                      </a: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na obrazovnim portalima, školskim mrežnim stranicama, knjigama, zbornicima i brošurama) ako nije vrednovano u kategoriji STRUČNI ČLANCI, NASTAVNI MATERIJALI I OBRAZOVNI SADRŽAJI (po primjeru)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39" marR="55339" marT="55339" marB="5533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204948453"/>
                  </a:ext>
                </a:extLst>
              </a:tr>
              <a:tr h="2052628">
                <a:tc>
                  <a:txBody>
                    <a:bodyPr/>
                    <a:lstStyle/>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na međunarodnim radionicama izvan Republike Hrvatske (strukturirani tečajevi, promatranje rada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job</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shadowing</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podučavanje u inozemnim ustanovama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teaching</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assignment</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zajedničke aktivnosti učenja i podučavanja (short-</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term</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joint</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staff</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training</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(po broju radionica ili aktivnosti mobilnosti)</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1 bod za strukturirane tečajeve s potvrdom o sudjelovanju</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2 boda za promatranje rada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job</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shadowing</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s potvrdom o sudjelovanju</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3 boda za podučavanje u inozemnim ustanovama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teaching</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assignment</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zajedničke aktivnosti učenja i podučavanja (short-</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term</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joint</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staff</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training</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r>
                        <a:rPr lang="hr-HR"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uz potvrdu o uspješnosti</a:t>
                      </a:r>
                      <a:endParaRPr lang="hr-HR"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39" marR="55339" marT="55339" marB="5533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786830436"/>
                  </a:ext>
                </a:extLst>
              </a:tr>
            </a:tbl>
          </a:graphicData>
        </a:graphic>
      </p:graphicFrame>
      <p:cxnSp>
        <p:nvCxnSpPr>
          <p:cNvPr id="6" name="Ravni poveznik 5"/>
          <p:cNvCxnSpPr/>
          <p:nvPr/>
        </p:nvCxnSpPr>
        <p:spPr>
          <a:xfrm>
            <a:off x="2710036" y="1124744"/>
            <a:ext cx="936104" cy="0"/>
          </a:xfrm>
          <a:prstGeom prst="line">
            <a:avLst/>
          </a:prstGeom>
          <a:ln/>
        </p:spPr>
        <p:style>
          <a:lnRef idx="1">
            <a:schemeClr val="dk1"/>
          </a:lnRef>
          <a:fillRef idx="0">
            <a:schemeClr val="dk1"/>
          </a:fillRef>
          <a:effectRef idx="0">
            <a:schemeClr val="dk1"/>
          </a:effectRef>
          <a:fontRef idx="minor">
            <a:schemeClr val="tx1"/>
          </a:fontRef>
        </p:style>
      </p:cxnSp>
      <p:cxnSp>
        <p:nvCxnSpPr>
          <p:cNvPr id="8" name="Ravni poveznik 7"/>
          <p:cNvCxnSpPr/>
          <p:nvPr/>
        </p:nvCxnSpPr>
        <p:spPr>
          <a:xfrm>
            <a:off x="2710036" y="1628800"/>
            <a:ext cx="8640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Ravni poveznik 9"/>
          <p:cNvCxnSpPr/>
          <p:nvPr/>
        </p:nvCxnSpPr>
        <p:spPr>
          <a:xfrm>
            <a:off x="2710036" y="2276872"/>
            <a:ext cx="8640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457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09441" y="6237312"/>
            <a:ext cx="10813563" cy="288032"/>
          </a:xfrm>
        </p:spPr>
        <p:txBody>
          <a:bodyPr>
            <a:normAutofit fontScale="90000"/>
          </a:bodyPr>
          <a:lstStyle/>
          <a:p>
            <a:endParaRPr lang="hr-HR" dirty="0"/>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2686437391"/>
              </p:ext>
            </p:extLst>
          </p:nvPr>
        </p:nvGraphicFramePr>
        <p:xfrm>
          <a:off x="261764" y="44627"/>
          <a:ext cx="11737304" cy="6696742"/>
        </p:xfrm>
        <a:graphic>
          <a:graphicData uri="http://schemas.openxmlformats.org/drawingml/2006/table">
            <a:tbl>
              <a:tblPr firstRow="1" firstCol="1" bandRow="1"/>
              <a:tblGrid>
                <a:gridCol w="11737304">
                  <a:extLst>
                    <a:ext uri="{9D8B030D-6E8A-4147-A177-3AD203B41FA5}">
                      <a16:colId xmlns:a16="http://schemas.microsoft.com/office/drawing/2014/main" val="1355282721"/>
                    </a:ext>
                  </a:extLst>
                </a:gridCol>
              </a:tblGrid>
              <a:tr h="1521038">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edukaciji na državnoj razini (po broju edukacija, međusobno različitih, uživo ili online)</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5 do 10 sati = 1 bod</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11 do 20 sati = 2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21 do 30 sati = 3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više od 30 sati = 4 bodova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47" marR="39047" marT="39047" marB="390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884137970"/>
                  </a:ext>
                </a:extLst>
              </a:tr>
              <a:tr h="2133628">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a:t>
                      </a:r>
                      <a:r>
                        <a:rPr lang="hr-HR" sz="14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mentoriranje</a:t>
                      </a: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edukacije na državnoj razini (po broju edukacija, međusobno različitih, uživo ili online, uz pozitivnu evaluaciju od strane sudionika)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do 3 sata = 1 bod</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4 do 5 sati = 2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6 do 10 sati = 3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11 do 20 sati = 4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21 do 30 sati = 5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više od 30 sati = 6 bodova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47" marR="39047" marT="39047" marB="390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185006044"/>
                  </a:ext>
                </a:extLst>
              </a:tr>
              <a:tr h="1521038">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edukaciji na međunarodnoj razini (po broju edukacija, međusobno različitih, uživo ili online)</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5 do 10 sati = 2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11 do 20 sati = 3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21 do 30 sati = 4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više od 30 sati = 5 bodova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47" marR="39047" marT="39047" marB="390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469486648"/>
                  </a:ext>
                </a:extLst>
              </a:tr>
              <a:tr h="1521038">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a:t>
                      </a:r>
                      <a:r>
                        <a:rPr lang="hr-HR" sz="14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mentoriranje</a:t>
                      </a: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edukacije na međunarodnoj razini (po broju edukacija, međusobno različitih, uživo ili online, uz pozitivnu evaluaciju od strane sudionika)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5 do 10 sati = 4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11 do 20 sati = 5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od 21 do 30 sati = 6 boda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hr-HR" sz="1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više od 30 sati = 7 bodova</a:t>
                      </a:r>
                      <a:endParaRPr lang="hr-H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047" marR="39047" marT="39047" marB="390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195635318"/>
                  </a:ext>
                </a:extLst>
              </a:tr>
            </a:tbl>
          </a:graphicData>
        </a:graphic>
      </p:graphicFrame>
    </p:spTree>
    <p:extLst>
      <p:ext uri="{BB962C8B-B14F-4D97-AF65-F5344CB8AC3E}">
        <p14:creationId xmlns:p14="http://schemas.microsoft.com/office/powerpoint/2010/main" val="249139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1546779482"/>
              </p:ext>
            </p:extLst>
          </p:nvPr>
        </p:nvGraphicFramePr>
        <p:xfrm>
          <a:off x="405781" y="188639"/>
          <a:ext cx="11175032" cy="6048673"/>
        </p:xfrm>
        <a:graphic>
          <a:graphicData uri="http://schemas.openxmlformats.org/drawingml/2006/table">
            <a:tbl>
              <a:tblPr firstRow="1" firstCol="1" bandRow="1"/>
              <a:tblGrid>
                <a:gridCol w="11175032">
                  <a:extLst>
                    <a:ext uri="{9D8B030D-6E8A-4147-A177-3AD203B41FA5}">
                      <a16:colId xmlns:a16="http://schemas.microsoft.com/office/drawing/2014/main" val="497055649"/>
                    </a:ext>
                  </a:extLst>
                </a:gridCol>
              </a:tblGrid>
              <a:tr h="506608">
                <a:tc>
                  <a:txBody>
                    <a:bodyPr/>
                    <a:lstStyle/>
                    <a:p>
                      <a:pPr>
                        <a:lnSpc>
                          <a:spcPct val="107000"/>
                        </a:lnSpc>
                        <a:spcAft>
                          <a:spcPts val="675"/>
                        </a:spcAft>
                      </a:pPr>
                      <a:r>
                        <a:rPr lang="hr-HR" sz="1600" b="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RAD U STRUČNIM VIJEĆIMA, UDRUGAMA I SL.</a:t>
                      </a:r>
                      <a:endParaRPr lang="hr-HR" sz="16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731001730"/>
                  </a:ext>
                </a:extLst>
              </a:tr>
              <a:tr h="804448">
                <a:tc>
                  <a:txBody>
                    <a:bodyPr/>
                    <a:lstStyle/>
                    <a:p>
                      <a:pPr>
                        <a:lnSpc>
                          <a:spcPct val="107000"/>
                        </a:lnSpc>
                        <a:spcAft>
                          <a:spcPts val="675"/>
                        </a:spcAft>
                      </a:pPr>
                      <a:r>
                        <a:rPr lang="hr-HR" sz="1600" kern="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stručnog vijeća na školskoj razini (po šk. godini) uz minimalno 3 održanih sastanaka stručnog vijeća godišnje te minimalno jedno održano predavanje ili radionicu godišnje</a:t>
                      </a: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84854947"/>
                  </a:ext>
                </a:extLst>
              </a:tr>
              <a:tr h="804448">
                <a:tc>
                  <a:txBody>
                    <a:bodyPr/>
                    <a:lstStyle/>
                    <a:p>
                      <a:pPr>
                        <a:lnSpc>
                          <a:spcPct val="107000"/>
                        </a:lnSpc>
                        <a:spcAft>
                          <a:spcPts val="675"/>
                        </a:spcAft>
                      </a:pPr>
                      <a:r>
                        <a:rPr lang="hr-HR" sz="1600" b="1" kern="1200"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Vođenje stručnog vijeća na županijskoj razini (po šk. godini) uz minimalno 3 održanih sastanaka stručnog vijeća te minimalno jedno održano predavanje ili radionicu godišnje</a:t>
                      </a: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280446831"/>
                  </a:ext>
                </a:extLst>
              </a:tr>
              <a:tr h="506608">
                <a:tc>
                  <a:txBody>
                    <a:bodyPr/>
                    <a:lstStyle/>
                    <a:p>
                      <a:pPr>
                        <a:lnSpc>
                          <a:spcPct val="107000"/>
                        </a:lnSpc>
                        <a:spcAft>
                          <a:spcPts val="675"/>
                        </a:spcAft>
                      </a:pPr>
                      <a:r>
                        <a:rPr lang="hr-HR" sz="16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Doprinos struci kroz rad u strukovnim udrugama koje potiču, razvijaju i unapređuju struku (po godini)</a:t>
                      </a:r>
                      <a:endParaRPr lang="hr-HR" sz="16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511246805"/>
                  </a:ext>
                </a:extLst>
              </a:tr>
              <a:tr h="506608">
                <a:tc>
                  <a:txBody>
                    <a:bodyPr/>
                    <a:lstStyle/>
                    <a:p>
                      <a:pPr>
                        <a:lnSpc>
                          <a:spcPct val="107000"/>
                        </a:lnSpc>
                        <a:spcAft>
                          <a:spcPts val="675"/>
                        </a:spcAft>
                      </a:pPr>
                      <a:r>
                        <a:rPr lang="hr-HR" sz="16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Vođenje stručne udruge povezane s obrazovanjem na lokalnoj ili županijskoj razini (po godini)</a:t>
                      </a:r>
                      <a:endParaRPr lang="hr-HR" sz="16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675533751"/>
                  </a:ext>
                </a:extLst>
              </a:tr>
              <a:tr h="506608">
                <a:tc>
                  <a:txBody>
                    <a:bodyPr/>
                    <a:lstStyle/>
                    <a:p>
                      <a:pPr>
                        <a:lnSpc>
                          <a:spcPct val="107000"/>
                        </a:lnSpc>
                        <a:spcAft>
                          <a:spcPts val="675"/>
                        </a:spcAft>
                      </a:pPr>
                      <a:r>
                        <a:rPr lang="hr-HR" sz="16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Vođenje stručne udruge povezane s obrazovanjem regionalnoj ili državnoj razini (po godini)</a:t>
                      </a:r>
                      <a:endParaRPr lang="hr-HR" sz="16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191541596"/>
                  </a:ext>
                </a:extLst>
              </a:tr>
              <a:tr h="506608">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stručnog društva, kluba ili sekcije na školskoj ili županijskoj razini (po godini)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755061327"/>
                  </a:ext>
                </a:extLst>
              </a:tr>
              <a:tr h="804448">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stručnog društva, kluba ili sekcije na međužupanijskoj/regionalnoj ili državnoj razini (po godini)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980414090"/>
                  </a:ext>
                </a:extLst>
              </a:tr>
              <a:tr h="1102289">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Neposredan odgojno-obrazovni rad s učenicima s teškoćama ili s darovitima učenicima izvan školske ustanove odnosno u organizaciji ustanova ili udruga civilnog društva koje provode aktivnosti u području odgoja i obrazovanja djece i mladih (po godini)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658145575"/>
                  </a:ext>
                </a:extLst>
              </a:tr>
            </a:tbl>
          </a:graphicData>
        </a:graphic>
      </p:graphicFrame>
    </p:spTree>
    <p:extLst>
      <p:ext uri="{BB962C8B-B14F-4D97-AF65-F5344CB8AC3E}">
        <p14:creationId xmlns:p14="http://schemas.microsoft.com/office/powerpoint/2010/main" val="36222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1816130651"/>
              </p:ext>
            </p:extLst>
          </p:nvPr>
        </p:nvGraphicFramePr>
        <p:xfrm>
          <a:off x="261764" y="75478"/>
          <a:ext cx="11521280" cy="6815989"/>
        </p:xfrm>
        <a:graphic>
          <a:graphicData uri="http://schemas.openxmlformats.org/drawingml/2006/table">
            <a:tbl>
              <a:tblPr firstRow="1" firstCol="1" bandRow="1"/>
              <a:tblGrid>
                <a:gridCol w="11521280">
                  <a:extLst>
                    <a:ext uri="{9D8B030D-6E8A-4147-A177-3AD203B41FA5}">
                      <a16:colId xmlns:a16="http://schemas.microsoft.com/office/drawing/2014/main" val="460273435"/>
                    </a:ext>
                  </a:extLst>
                </a:gridCol>
              </a:tblGrid>
              <a:tr h="287731">
                <a:tc>
                  <a:txBody>
                    <a:bodyPr/>
                    <a:lstStyle/>
                    <a:p>
                      <a:pPr>
                        <a:lnSpc>
                          <a:spcPct val="107000"/>
                        </a:lnSpc>
                        <a:spcAft>
                          <a:spcPts val="675"/>
                        </a:spcAft>
                      </a:pPr>
                      <a:r>
                        <a:rPr lang="hr-HR" sz="1400" b="1" dirty="0">
                          <a:solidFill>
                            <a:schemeClr val="tx2"/>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STRUČNI ČLANCI, NASTAVNI MATERIJALI I OBRAZOVNI SADRŽAJI</a:t>
                      </a:r>
                      <a:endParaRPr lang="hr-HR" sz="1400" b="1" dirty="0">
                        <a:solidFill>
                          <a:schemeClr val="tx2"/>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482279897"/>
                  </a:ext>
                </a:extLst>
              </a:tr>
              <a:tr h="37081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znanstvenog članka u tiskanoj ili online publikaciji u Republici Hrvatskoj (do četiri suautora; po broju objavljenih radova</a:t>
                      </a:r>
                      <a:r>
                        <a:rPr lang="hr-HR" sz="14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400" b="1" dirty="0" smtClean="0">
                          <a:solidFill>
                            <a:schemeClr val="tx2"/>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TEMA?</a:t>
                      </a:r>
                      <a:endParaRPr lang="hr-HR" sz="1400" b="1" dirty="0">
                        <a:solidFill>
                          <a:schemeClr val="tx2"/>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807276309"/>
                  </a:ext>
                </a:extLst>
              </a:tr>
              <a:tr h="37081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znanstvenog članka u tiskanoj ili online publikaciji izvan Republike Hrvatske (do četiri suautora; po broju objavljenih radova)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375603361"/>
                  </a:ext>
                </a:extLst>
              </a:tr>
              <a:tr h="28773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stručnog članka u tiskanoj ili online publikaciji u Republici Hrvatskoj (do tri suautora; po broju objavljenih radova)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606100706"/>
                  </a:ext>
                </a:extLst>
              </a:tr>
              <a:tr h="28773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stručnog članka u tiskanoj ili online publikaciji izvan Republike Hrvatske (do tri suautora; po broju objavljenih radova)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367181240"/>
                  </a:ext>
                </a:extLst>
              </a:tr>
              <a:tr h="28773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Pisanje recenzije udžbenika, stručnih knjiga, priručnika ili članaka (po broju</a:t>
                      </a:r>
                      <a:r>
                        <a:rPr lang="hr-HR" sz="14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400" b="1" baseline="0" dirty="0" smtClean="0">
                          <a:solidFill>
                            <a:schemeClr val="tx2"/>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TEMA?</a:t>
                      </a:r>
                      <a:endParaRPr lang="hr-HR" sz="1400" b="1" dirty="0">
                        <a:solidFill>
                          <a:schemeClr val="tx2"/>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643852004"/>
                  </a:ext>
                </a:extLst>
              </a:tr>
              <a:tr h="514179">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radu stručnih povjerenstava koje imenuje ministar nadležan za obrazovanje, a radi procjene usklađenosti udžbenika sukladno propisima kojima je uređeno odobravanje udžbenika (po udžbeniku)</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78958625"/>
                  </a:ext>
                </a:extLst>
              </a:tr>
              <a:tr h="28773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Prijevod udžbenika, stručne literature, računalnoga obrazovnog programa i sl</a:t>
                      </a:r>
                      <a:r>
                        <a:rPr lang="hr-HR" sz="14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400" b="1" baseline="0" dirty="0" smtClean="0">
                          <a:solidFill>
                            <a:schemeClr val="tx2"/>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TEMA?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89031579"/>
                  </a:ext>
                </a:extLst>
              </a:tr>
              <a:tr h="514179">
                <a:tc>
                  <a:txBody>
                    <a:bodyPr/>
                    <a:lstStyle/>
                    <a:p>
                      <a:pPr>
                        <a:lnSpc>
                          <a:spcPct val="107000"/>
                        </a:lnSpc>
                        <a:spcAft>
                          <a:spcPts val="675"/>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stručnih knjiga, udžbenika, obrazovnih računalnih programa, priručnika i digitalnih obrazovnih sadržaja za barem 10 nastavnih sati, edukacija u minimalnom trajanju od 20 sati (do tri suautora; po broju objavljenih publikacija)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149342687"/>
                  </a:ext>
                </a:extLst>
              </a:tr>
              <a:tr h="514179">
                <a:tc>
                  <a:txBody>
                    <a:bodyPr/>
                    <a:lstStyle/>
                    <a:p>
                      <a:pPr>
                        <a:lnSpc>
                          <a:spcPct val="107000"/>
                        </a:lnSpc>
                        <a:spcAft>
                          <a:spcPts val="675"/>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stručnih knjiga, udžbenika, obrazovnih računalnih programa, priručnika, digitalnih obrazovnih sadržaja za barem 10 nastavnih sati, online edukacija u minimalnom trajanju od 20 sati (više od tri suautora; po broju objavljenih publikacija)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966911294"/>
                  </a:ext>
                </a:extLst>
              </a:tr>
              <a:tr h="287731">
                <a:tc>
                  <a:txBody>
                    <a:bodyPr/>
                    <a:lstStyle/>
                    <a:p>
                      <a:pPr>
                        <a:lnSpc>
                          <a:spcPct val="107000"/>
                        </a:lnSpc>
                        <a:spcAft>
                          <a:spcPts val="675"/>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recenziranih i/ili odobrenih digitalnih obrazovnih sadržaja na temelju Zakona o udžbenicima (po broju)</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291320004"/>
                  </a:ext>
                </a:extLst>
              </a:tr>
              <a:tr h="287731">
                <a:tc>
                  <a:txBody>
                    <a:bodyPr/>
                    <a:lstStyle/>
                    <a:p>
                      <a:pPr>
                        <a:lnSpc>
                          <a:spcPct val="107000"/>
                        </a:lnSpc>
                        <a:spcAft>
                          <a:spcPts val="675"/>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edukacija u minimalnom trajanju od 10 sati (po broju)</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837014326"/>
                  </a:ext>
                </a:extLst>
              </a:tr>
              <a:tr h="287731">
                <a:tc>
                  <a:txBody>
                    <a:bodyPr/>
                    <a:lstStyle/>
                    <a:p>
                      <a:pPr>
                        <a:lnSpc>
                          <a:spcPct val="107000"/>
                        </a:lnSpc>
                        <a:spcAft>
                          <a:spcPts val="675"/>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oglednih primjera prilagodbi metoda, sadržaja, aktivnosti i sl. za učenike s teškoćama (po broju objavljenih radova)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583670778"/>
                  </a:ext>
                </a:extLst>
              </a:tr>
              <a:tr h="287731">
                <a:tc>
                  <a:txBody>
                    <a:bodyPr/>
                    <a:lstStyle/>
                    <a:p>
                      <a:pPr>
                        <a:lnSpc>
                          <a:spcPct val="107000"/>
                        </a:lnSpc>
                        <a:spcAft>
                          <a:spcPts val="675"/>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oglednih primjera prilagodbi metoda, sadržaja, aktivnosti i sl. za darovite učenike (po broju objavljenih radova)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286136860"/>
                  </a:ext>
                </a:extLst>
              </a:tr>
              <a:tr h="1167167">
                <a:tc>
                  <a:txBody>
                    <a:bodyPr/>
                    <a:lstStyle/>
                    <a:p>
                      <a:pPr>
                        <a:lnSpc>
                          <a:spcPct val="107000"/>
                        </a:lnSpc>
                        <a:spcAft>
                          <a:spcPts val="0"/>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Izrada i objavljivanje otvorenih obrazovnih sadržaja (po broju objavljenih sadržaja):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obrazovni sadržaji do 10 nastavnih sati = 2 boda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obrazovni sadržaji od 11 do 20 nastavnih sati = 4 boda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hr-HR" sz="14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obrazovni sadržaji za više od 20 nastavnih sati = 6 bodova</a:t>
                      </a:r>
                      <a:endParaRPr lang="hr-HR" sz="14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102603704"/>
                  </a:ext>
                </a:extLst>
              </a:tr>
              <a:tr h="37081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stručnog ili znanstvenog članka u tiskanoj ili online publikaciji u Republici Hrvatskoj (do tri suautora; po broju objavljenih radova)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270380012"/>
                  </a:ext>
                </a:extLst>
              </a:tr>
              <a:tr h="370811">
                <a:tc>
                  <a:txBody>
                    <a:bodyPr/>
                    <a:lstStyle/>
                    <a:p>
                      <a:pPr>
                        <a:lnSpc>
                          <a:spcPct val="107000"/>
                        </a:lnSpc>
                        <a:spcAft>
                          <a:spcPts val="675"/>
                        </a:spcAft>
                      </a:pPr>
                      <a:r>
                        <a:rPr lang="hr-HR" sz="1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stručnog ili znanstvenog članka u tiskanoj ili online publikaciji izvan Republike Hrvatske (do tri suautora; po broju objavljenih radova)</a:t>
                      </a:r>
                      <a:endParaRPr lang="hr-H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0889" marR="30889" marT="30889" marB="30889"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052104125"/>
                  </a:ext>
                </a:extLst>
              </a:tr>
            </a:tbl>
          </a:graphicData>
        </a:graphic>
      </p:graphicFrame>
    </p:spTree>
    <p:extLst>
      <p:ext uri="{BB962C8B-B14F-4D97-AF65-F5344CB8AC3E}">
        <p14:creationId xmlns:p14="http://schemas.microsoft.com/office/powerpoint/2010/main" val="43212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3921127174"/>
              </p:ext>
            </p:extLst>
          </p:nvPr>
        </p:nvGraphicFramePr>
        <p:xfrm>
          <a:off x="981844" y="260652"/>
          <a:ext cx="10513167" cy="6480715"/>
        </p:xfrm>
        <a:graphic>
          <a:graphicData uri="http://schemas.openxmlformats.org/drawingml/2006/table">
            <a:tbl>
              <a:tblPr firstRow="1" firstCol="1" bandRow="1"/>
              <a:tblGrid>
                <a:gridCol w="10513167">
                  <a:extLst>
                    <a:ext uri="{9D8B030D-6E8A-4147-A177-3AD203B41FA5}">
                      <a16:colId xmlns:a16="http://schemas.microsoft.com/office/drawing/2014/main" val="465710553"/>
                    </a:ext>
                  </a:extLst>
                </a:gridCol>
              </a:tblGrid>
              <a:tr h="371802">
                <a:tc>
                  <a:txBody>
                    <a:bodyPr/>
                    <a:lstStyle/>
                    <a:p>
                      <a:pPr>
                        <a:lnSpc>
                          <a:spcPct val="107000"/>
                        </a:lnSpc>
                        <a:spcAft>
                          <a:spcPts val="675"/>
                        </a:spcAft>
                      </a:pPr>
                      <a:r>
                        <a:rPr lang="hr-HR" sz="16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Pisanje recenzije udžbenika, stručnih knjiga, priručnika ili članaka (po broju</a:t>
                      </a:r>
                      <a:r>
                        <a:rPr lang="hr-HR" sz="16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1600" b="1" dirty="0" smtClean="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TEMA!</a:t>
                      </a:r>
                      <a:endParaRPr lang="hr-HR" sz="16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626141064"/>
                  </a:ext>
                </a:extLst>
              </a:tr>
              <a:tr h="651273">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radu stručnih povjerenstava koje imenuje ministar nadležan za obrazovanje, a radi procjene usklađenosti udžbenika sukladno propisima kojima je uređeno odobravanje udžbenika (po udžbeniku)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692215531"/>
                  </a:ext>
                </a:extLst>
              </a:tr>
              <a:tr h="371802">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Prijevod udžbenika, stručne literature, računalnog obrazovnog programa i sl.</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870935224"/>
                  </a:ext>
                </a:extLst>
              </a:tr>
              <a:tr h="710813">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stručnih knjiga, obrazovnih računalnih programa, priručnika i digitalnih obrazovnih sadržaja za barem 10 nastavnih sati, online edukacija u minimalnom trajanju od 20 sati (do tri suautora; po broju objavljenih publikacija)</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68925691"/>
                  </a:ext>
                </a:extLst>
              </a:tr>
              <a:tr h="710813">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stručnih knjiga, obrazovnih računalnih programa, priručnika, digitalnih obrazovnih sadržaja za barem 10 nastavnih sati, online edukacija u minimalnom trajanju od 20 sati (više od tri suautora; po broju objavljenih publikacija)</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048835730"/>
                  </a:ext>
                </a:extLst>
              </a:tr>
              <a:tr h="518751">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recenziranih i/ili odobrenih digitalnih obrazovnih sadržaja temeljem Zakona o udžbenicima (po broju)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150217649"/>
                  </a:ext>
                </a:extLst>
              </a:tr>
              <a:tr h="371802">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Autorstvo i suautorstvo online edukacija u minimalnom trajanju 10 sati (po broju)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400497897"/>
                  </a:ext>
                </a:extLst>
              </a:tr>
              <a:tr h="651273">
                <a:tc>
                  <a:txBody>
                    <a:bodyPr/>
                    <a:lstStyle/>
                    <a:p>
                      <a:pPr>
                        <a:lnSpc>
                          <a:spcPct val="107000"/>
                        </a:lnSpc>
                        <a:spcAft>
                          <a:spcPts val="675"/>
                        </a:spcAft>
                      </a:pPr>
                      <a:r>
                        <a:rPr lang="hr-HR" sz="16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oglednih primjera prilagodbi metoda, sadržaja, aktivnosti i sl. za učenike s poteškoćama (po broju objavljenih radova)</a:t>
                      </a:r>
                      <a:endParaRPr lang="hr-HR" sz="16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333041041"/>
                  </a:ext>
                </a:extLst>
              </a:tr>
              <a:tr h="626513">
                <a:tc>
                  <a:txBody>
                    <a:bodyPr/>
                    <a:lstStyle/>
                    <a:p>
                      <a:pPr>
                        <a:lnSpc>
                          <a:spcPct val="107000"/>
                        </a:lnSpc>
                        <a:spcAft>
                          <a:spcPts val="675"/>
                        </a:spcAft>
                      </a:pPr>
                      <a:r>
                        <a:rPr lang="hr-HR" sz="16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Objavljivanje oglednih primjera prilagodbi metoda, sadržaja, aktivnosti i sl. za darovite učenike (po broju objavljenih radova)</a:t>
                      </a:r>
                      <a:endParaRPr lang="hr-HR" sz="16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894269057"/>
                  </a:ext>
                </a:extLst>
              </a:tr>
              <a:tr h="1495873">
                <a:tc>
                  <a:txBody>
                    <a:bodyPr/>
                    <a:lstStyle/>
                    <a:p>
                      <a:pPr>
                        <a:lnSpc>
                          <a:spcPct val="107000"/>
                        </a:lnSpc>
                        <a:spcAft>
                          <a:spcPts val="675"/>
                        </a:spcAft>
                      </a:pPr>
                      <a:r>
                        <a:rPr lang="hr-HR" sz="16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Izrada i objavljivanje otvorenih obrazovnih sadržaja (po broju objavljenih sadržaja):</a:t>
                      </a:r>
                      <a:endParaRPr lang="hr-HR" sz="16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6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obrazovni sadržaji za do 10 nastavnih sati = 2 boda</a:t>
                      </a:r>
                      <a:endParaRPr lang="hr-HR" sz="16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6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obrazovni sadržaji za od 11 do 20 nastavnih sati = 4 boda</a:t>
                      </a:r>
                      <a:endParaRPr lang="hr-HR" sz="16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600" b="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obrazovni sadržaji za veći dio nekog nastavnog predmeta, odnosno cijelu školsku godinu = 6 bodova</a:t>
                      </a:r>
                      <a:endParaRPr lang="hr-HR" sz="16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9547" marR="49547" marT="49547" marB="49547"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034055475"/>
                  </a:ext>
                </a:extLst>
              </a:tr>
            </a:tbl>
          </a:graphicData>
        </a:graphic>
      </p:graphicFrame>
    </p:spTree>
    <p:extLst>
      <p:ext uri="{BB962C8B-B14F-4D97-AF65-F5344CB8AC3E}">
        <p14:creationId xmlns:p14="http://schemas.microsoft.com/office/powerpoint/2010/main" val="66826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80092182"/>
              </p:ext>
            </p:extLst>
          </p:nvPr>
        </p:nvGraphicFramePr>
        <p:xfrm>
          <a:off x="333772" y="620688"/>
          <a:ext cx="11305256" cy="5832651"/>
        </p:xfrm>
        <a:graphic>
          <a:graphicData uri="http://schemas.openxmlformats.org/drawingml/2006/table">
            <a:tbl>
              <a:tblPr firstRow="1" firstCol="1" bandRow="1"/>
              <a:tblGrid>
                <a:gridCol w="11305256">
                  <a:extLst>
                    <a:ext uri="{9D8B030D-6E8A-4147-A177-3AD203B41FA5}">
                      <a16:colId xmlns:a16="http://schemas.microsoft.com/office/drawing/2014/main" val="1059164361"/>
                    </a:ext>
                  </a:extLst>
                </a:gridCol>
              </a:tblGrid>
              <a:tr h="455077">
                <a:tc>
                  <a:txBody>
                    <a:bodyPr/>
                    <a:lstStyle/>
                    <a:p>
                      <a:pPr>
                        <a:lnSpc>
                          <a:spcPct val="107000"/>
                        </a:lnSpc>
                        <a:spcAft>
                          <a:spcPts val="675"/>
                        </a:spcAft>
                      </a:pPr>
                      <a:r>
                        <a:rPr lang="hr-HR" sz="1800" b="1" dirty="0">
                          <a:solidFill>
                            <a:schemeClr val="tx2"/>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PROJEKTI</a:t>
                      </a:r>
                      <a:endParaRPr lang="hr-HR" sz="1800" b="1" dirty="0">
                        <a:solidFill>
                          <a:schemeClr val="tx2"/>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83661713"/>
                  </a:ext>
                </a:extLst>
              </a:tr>
              <a:tr h="868479">
                <a:tc>
                  <a:txBody>
                    <a:bodyPr/>
                    <a:lstStyle/>
                    <a:p>
                      <a:pPr>
                        <a:lnSpc>
                          <a:spcPct val="107000"/>
                        </a:lnSpc>
                        <a:spcAft>
                          <a:spcPts val="675"/>
                        </a:spcAft>
                      </a:pPr>
                      <a:r>
                        <a:rPr lang="hr-HR" sz="1800" b="1" u="sng"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Priprema i pisanje projekta</a:t>
                      </a: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na državnoj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2 bod ukoliko je projekt prihvaćen</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200967842"/>
                  </a:ext>
                </a:extLst>
              </a:tr>
              <a:tr h="868479">
                <a:tc>
                  <a:txBody>
                    <a:bodyPr/>
                    <a:lstStyle/>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Priprema i pisanje projekta na međunarodnoj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3 boda ukoliko je projekt prihvaćen</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993999279"/>
                  </a:ext>
                </a:extLst>
              </a:tr>
              <a:tr h="455077">
                <a:tc>
                  <a:txBody>
                    <a:bodyPr/>
                    <a:lstStyle/>
                    <a:p>
                      <a:pPr>
                        <a:lnSpc>
                          <a:spcPct val="107000"/>
                        </a:lnSpc>
                        <a:spcAft>
                          <a:spcPts val="675"/>
                        </a:spcAft>
                      </a:pPr>
                      <a:r>
                        <a:rPr lang="hr-HR" sz="1800" b="1" u="sng"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koordiniranje</a:t>
                      </a: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projekta na školskoj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947865562"/>
                  </a:ext>
                </a:extLst>
              </a:tr>
              <a:tr h="455077">
                <a:tc>
                  <a:txBody>
                    <a:bodyPr/>
                    <a:lstStyle/>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koordiniranje projekta u trajanju od najmanje godinu dana na školskoj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9321806"/>
                  </a:ext>
                </a:extLst>
              </a:tr>
              <a:tr h="455077">
                <a:tc>
                  <a:txBody>
                    <a:bodyPr/>
                    <a:lstStyle/>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koordiniranje projekta u trajanju od najmanje godinu dana na državnoj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346627697"/>
                  </a:ext>
                </a:extLst>
              </a:tr>
              <a:tr h="455077">
                <a:tc>
                  <a:txBody>
                    <a:bodyPr/>
                    <a:lstStyle/>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koordiniranje jednogodišnjeg projekta na međunarodnoj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990830275"/>
                  </a:ext>
                </a:extLst>
              </a:tr>
              <a:tr h="455077">
                <a:tc>
                  <a:txBody>
                    <a:bodyPr/>
                    <a:lstStyle/>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koordiniranje višegodišnjeg projekta na međunarodnoj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318735887"/>
                  </a:ext>
                </a:extLst>
              </a:tr>
              <a:tr h="455077">
                <a:tc>
                  <a:txBody>
                    <a:bodyPr/>
                    <a:lstStyle/>
                    <a:p>
                      <a:pPr>
                        <a:lnSpc>
                          <a:spcPct val="107000"/>
                        </a:lnSpc>
                        <a:spcAft>
                          <a:spcPts val="675"/>
                        </a:spcAft>
                      </a:pPr>
                      <a:r>
                        <a:rPr lang="hr-HR" sz="1800" b="1" u="sng"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i doprinos</a:t>
                      </a: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realizaciji rezultata projekta na školskoj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237531317"/>
                  </a:ext>
                </a:extLst>
              </a:tr>
              <a:tr h="455077">
                <a:tc>
                  <a:txBody>
                    <a:bodyPr/>
                    <a:lstStyle/>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i doprinos realizaciji rezultata projekta na državnoj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388529131"/>
                  </a:ext>
                </a:extLst>
              </a:tr>
              <a:tr h="455077">
                <a:tc>
                  <a:txBody>
                    <a:bodyPr/>
                    <a:lstStyle/>
                    <a:p>
                      <a:pPr>
                        <a:lnSpc>
                          <a:spcPct val="107000"/>
                        </a:lnSpc>
                        <a:spcAft>
                          <a:spcPts val="675"/>
                        </a:spcAft>
                      </a:pPr>
                      <a:r>
                        <a:rPr lang="hr-HR" sz="18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i doprinos realizaciji rezultata projekta na međunarodnoj razini (po projektu)</a:t>
                      </a:r>
                      <a:endParaRPr lang="hr-HR"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613394107"/>
                  </a:ext>
                </a:extLst>
              </a:tr>
            </a:tbl>
          </a:graphicData>
        </a:graphic>
      </p:graphicFrame>
    </p:spTree>
    <p:extLst>
      <p:ext uri="{BB962C8B-B14F-4D97-AF65-F5344CB8AC3E}">
        <p14:creationId xmlns:p14="http://schemas.microsoft.com/office/powerpoint/2010/main" val="360861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1545748650"/>
              </p:ext>
            </p:extLst>
          </p:nvPr>
        </p:nvGraphicFramePr>
        <p:xfrm>
          <a:off x="765820" y="620687"/>
          <a:ext cx="10729192" cy="6182238"/>
        </p:xfrm>
        <a:graphic>
          <a:graphicData uri="http://schemas.openxmlformats.org/drawingml/2006/table">
            <a:tbl>
              <a:tblPr firstRow="1" firstCol="1" bandRow="1"/>
              <a:tblGrid>
                <a:gridCol w="10729192">
                  <a:extLst>
                    <a:ext uri="{9D8B030D-6E8A-4147-A177-3AD203B41FA5}">
                      <a16:colId xmlns:a16="http://schemas.microsoft.com/office/drawing/2014/main" val="2962010661"/>
                    </a:ext>
                  </a:extLst>
                </a:gridCol>
              </a:tblGrid>
              <a:tr h="527823">
                <a:tc>
                  <a:txBody>
                    <a:bodyPr/>
                    <a:lstStyle/>
                    <a:p>
                      <a:pPr>
                        <a:lnSpc>
                          <a:spcPct val="107000"/>
                        </a:lnSpc>
                        <a:spcAft>
                          <a:spcPts val="675"/>
                        </a:spcAft>
                      </a:pPr>
                      <a:r>
                        <a:rPr lang="hr-HR" sz="1800" b="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UNAPRJEĐENJE RADA ŠKOLE</a:t>
                      </a:r>
                      <a:endParaRPr lang="hr-HR"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228045457"/>
                  </a:ext>
                </a:extLst>
              </a:tr>
              <a:tr h="527823">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a:t>
                      </a:r>
                      <a:r>
                        <a:rPr lang="hr-HR" sz="1800" dirty="0" err="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samovrednovanju</a:t>
                      </a: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ili vanjskom vrednovanju škole (po godini)</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249265193"/>
                  </a:ext>
                </a:extLst>
              </a:tr>
              <a:tr h="527823">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Rad u školskom timu za kvalitetu/rad u Povjerenstvu za kvalitetu (po godini)</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099146886"/>
                  </a:ext>
                </a:extLst>
              </a:tr>
              <a:tr h="527823">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Vođenje školskog tima za kvalitetu/rad Koordinatora </a:t>
                      </a:r>
                      <a:r>
                        <a:rPr lang="hr-HR" sz="1800" dirty="0" err="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samovrednovanja</a:t>
                      </a: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(po godini)</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38306073"/>
                  </a:ext>
                </a:extLst>
              </a:tr>
              <a:tr h="557066">
                <a:tc>
                  <a:txBody>
                    <a:bodyPr/>
                    <a:lstStyle/>
                    <a:p>
                      <a:pPr>
                        <a:lnSpc>
                          <a:spcPct val="107000"/>
                        </a:lnSpc>
                        <a:spcAft>
                          <a:spcPts val="675"/>
                        </a:spcAft>
                      </a:pPr>
                      <a:r>
                        <a:rPr lang="hr-HR" sz="1800" b="1" dirty="0">
                          <a:effectLst/>
                          <a:latin typeface="Times New Roman" panose="02020603050405020304" pitchFamily="18" charset="0"/>
                          <a:ea typeface="Times New Roman" panose="02020603050405020304" pitchFamily="18" charset="0"/>
                          <a:cs typeface="Times New Roman" panose="02020603050405020304" pitchFamily="18" charset="0"/>
                        </a:rPr>
                        <a:t>Uređivanje školske mrežne stranice, školskog lista ili školske stranice na društvenim mrežama (po godini i po publikaciji)</a:t>
                      </a:r>
                      <a:endParaRPr lang="hr-H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528543427"/>
                  </a:ext>
                </a:extLst>
              </a:tr>
              <a:tr h="527823">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Pripremanje i organizacija javnog događanja u školi (po događanju)</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379429385"/>
                  </a:ext>
                </a:extLst>
              </a:tr>
              <a:tr h="567941">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Pripremanje i organizacija javnog događanja vezanog uz obrazovanje na županijskoj ili državnoj razini (po događanju)</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676500867"/>
                  </a:ext>
                </a:extLst>
              </a:tr>
              <a:tr h="527823">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Vođenje ili koordiniranje javnog događaja vezanog uz obrazovanje na državnoj razini (po događaju)</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235808374"/>
                  </a:ext>
                </a:extLst>
              </a:tr>
              <a:tr h="557066">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Aktivno sudjelovanje u izvođenju programa za vanjske sudionike u regionalnom centru kompetentnosti (po godini)</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674943449"/>
                  </a:ext>
                </a:extLst>
              </a:tr>
              <a:tr h="527823">
                <a:tc>
                  <a:txBody>
                    <a:bodyPr/>
                    <a:lstStyle/>
                    <a:p>
                      <a:pPr>
                        <a:lnSpc>
                          <a:spcPct val="107000"/>
                        </a:lnSpc>
                        <a:spcAft>
                          <a:spcPts val="675"/>
                        </a:spcAft>
                      </a:pPr>
                      <a:r>
                        <a:rPr lang="hr-H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Vođenje regionalnog centra kompetentnosti (po godini)</a:t>
                      </a:r>
                      <a:endParaRPr lang="hr-H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95701999"/>
                  </a:ext>
                </a:extLst>
              </a:tr>
              <a:tr h="527823">
                <a:tc>
                  <a:txBody>
                    <a:bodyPr/>
                    <a:lstStyle/>
                    <a:p>
                      <a:pPr>
                        <a:lnSpc>
                          <a:spcPct val="107000"/>
                        </a:lnSpc>
                        <a:spcAft>
                          <a:spcPts val="675"/>
                        </a:spcAft>
                      </a:pPr>
                      <a:r>
                        <a:rPr lang="hr-HR" sz="1800" b="1" dirty="0">
                          <a:effectLst/>
                          <a:latin typeface="Times New Roman" panose="02020603050405020304" pitchFamily="18" charset="0"/>
                          <a:ea typeface="Times New Roman" panose="02020603050405020304" pitchFamily="18" charset="0"/>
                          <a:cs typeface="Times New Roman" panose="02020603050405020304" pitchFamily="18" charset="0"/>
                        </a:rPr>
                        <a:t>Administriranje školskih platformi za e-učenje (po e-platformi i po godini)</a:t>
                      </a:r>
                      <a:endParaRPr lang="hr-H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230646652"/>
                  </a:ext>
                </a:extLst>
              </a:tr>
            </a:tbl>
          </a:graphicData>
        </a:graphic>
      </p:graphicFrame>
    </p:spTree>
    <p:extLst>
      <p:ext uri="{BB962C8B-B14F-4D97-AF65-F5344CB8AC3E}">
        <p14:creationId xmlns:p14="http://schemas.microsoft.com/office/powerpoint/2010/main" val="117760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2925135016"/>
              </p:ext>
            </p:extLst>
          </p:nvPr>
        </p:nvGraphicFramePr>
        <p:xfrm>
          <a:off x="477788" y="332655"/>
          <a:ext cx="11233248" cy="5976666"/>
        </p:xfrm>
        <a:graphic>
          <a:graphicData uri="http://schemas.openxmlformats.org/drawingml/2006/table">
            <a:tbl>
              <a:tblPr firstRow="1" firstCol="1" bandRow="1"/>
              <a:tblGrid>
                <a:gridCol w="11233248">
                  <a:extLst>
                    <a:ext uri="{9D8B030D-6E8A-4147-A177-3AD203B41FA5}">
                      <a16:colId xmlns:a16="http://schemas.microsoft.com/office/drawing/2014/main" val="2950179378"/>
                    </a:ext>
                  </a:extLst>
                </a:gridCol>
              </a:tblGrid>
              <a:tr h="664074">
                <a:tc>
                  <a:txBody>
                    <a:bodyPr/>
                    <a:lstStyle/>
                    <a:p>
                      <a:pPr>
                        <a:lnSpc>
                          <a:spcPct val="107000"/>
                        </a:lnSpc>
                        <a:spcAft>
                          <a:spcPts val="675"/>
                        </a:spcAft>
                      </a:pPr>
                      <a:r>
                        <a:rPr lang="hr-HR" sz="1600" b="1" dirty="0">
                          <a:solidFill>
                            <a:schemeClr val="tx2"/>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RAD NA UNAPRJEĐENJU SUSTAVA OBRAZOVANJA</a:t>
                      </a:r>
                      <a:endParaRPr lang="hr-HR" sz="1600" b="1" dirty="0">
                        <a:solidFill>
                          <a:schemeClr val="tx2"/>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48461334"/>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Rad u povjerenstvima, radnim skupinama ili mentorskim timovima za koja su imenovani od strane Ministarstva znanosti i obrazovanja ili za rad u Povjerenstvu za polaganje stručnih ispita (po godini)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960934074"/>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provođenju obrazovnog istraživanja na školskoj ili županijskoj razini (po broju)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980350487"/>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provođenju obrazovnog istraživanja na međužupanijskoj, državnoj ili međunarodnoj razini (po broju)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133797846"/>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eksperimentalnom programu u skladu sa Zakonom o odgoju i obrazovanju (po šk. godini)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708964286"/>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Pripremanje i provođenje obrazovnog istraživanja na školskoj ili županijskoj razini, uz objavu rada (po broju)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65118941"/>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Pripremanje i provođenje obrazovnog istraživanja na međužupanijskoj ili državnoj razini, uz objavu rada (po broju)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610050395"/>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Pripremanje i provođenje obrazovnog istraživanja na međunarodnoj razini, uz objavu rada (po broju)</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73823760"/>
                  </a:ext>
                </a:extLst>
              </a:tr>
              <a:tr h="664074">
                <a:tc>
                  <a:txBody>
                    <a:bodyPr/>
                    <a:lstStyle/>
                    <a:p>
                      <a:pPr>
                        <a:lnSpc>
                          <a:spcPct val="107000"/>
                        </a:lnSpc>
                        <a:spcAft>
                          <a:spcPts val="675"/>
                        </a:spcAft>
                      </a:pP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Sudjelovanje u radnim skupinama, povjerenstvima i sl. za izradu strateških, zakonodavnih, </a:t>
                      </a:r>
                      <a:r>
                        <a:rPr lang="hr-HR" sz="16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kurikulumskih</a:t>
                      </a:r>
                      <a:r>
                        <a:rPr lang="hr-HR"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i sl. dokumenata na državnoj razini (po skupni i po godini)</a:t>
                      </a:r>
                      <a:endParaRPr lang="hr-HR"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50" marR="57150" marT="57150" marB="5715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372103725"/>
                  </a:ext>
                </a:extLst>
              </a:tr>
            </a:tbl>
          </a:graphicData>
        </a:graphic>
      </p:graphicFrame>
    </p:spTree>
    <p:extLst>
      <p:ext uri="{BB962C8B-B14F-4D97-AF65-F5344CB8AC3E}">
        <p14:creationId xmlns:p14="http://schemas.microsoft.com/office/powerpoint/2010/main" val="66060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3" name="Rezervirano mjesto sadržaja 2"/>
          <p:cNvSpPr>
            <a:spLocks noGrp="1"/>
          </p:cNvSpPr>
          <p:nvPr>
            <p:ph idx="1"/>
          </p:nvPr>
        </p:nvSpPr>
        <p:spPr>
          <a:xfrm>
            <a:off x="1293813" y="404664"/>
            <a:ext cx="10287000" cy="4472135"/>
          </a:xfrm>
        </p:spPr>
        <p:txBody>
          <a:bodyPr>
            <a:normAutofit/>
          </a:bodyPr>
          <a:lstStyle/>
          <a:p>
            <a:pPr marL="0" indent="0">
              <a:lnSpc>
                <a:spcPct val="107000"/>
              </a:lnSpc>
              <a:spcAft>
                <a:spcPts val="800"/>
              </a:spcAft>
              <a:buNone/>
            </a:pPr>
            <a:r>
              <a:rPr lang="hr-HR" b="1" dirty="0">
                <a:latin typeface="Calibri" panose="020F0502020204030204" pitchFamily="34" charset="0"/>
                <a:ea typeface="Calibri" panose="020F0502020204030204" pitchFamily="34" charset="0"/>
                <a:cs typeface="Times New Roman" panose="02020603050405020304" pitchFamily="18" charset="0"/>
              </a:rPr>
              <a:t>OSTALO</a:t>
            </a:r>
            <a:endParaRPr lang="hr-H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r-HR" dirty="0" smtClean="0">
                <a:latin typeface="Calibri" panose="020F0502020204030204" pitchFamily="34" charset="0"/>
                <a:ea typeface="Calibri" panose="020F0502020204030204" pitchFamily="34" charset="0"/>
                <a:cs typeface="Times New Roman" panose="02020603050405020304" pitchFamily="18" charset="0"/>
              </a:rPr>
              <a:t>Zahvalnica </a:t>
            </a:r>
            <a:r>
              <a:rPr lang="hr-HR" dirty="0">
                <a:latin typeface="Calibri" panose="020F0502020204030204" pitchFamily="34" charset="0"/>
                <a:ea typeface="Calibri" panose="020F0502020204030204" pitchFamily="34" charset="0"/>
                <a:cs typeface="Times New Roman" panose="02020603050405020304" pitchFamily="18" charset="0"/>
              </a:rPr>
              <a:t>kao dokaz, </a:t>
            </a:r>
            <a:r>
              <a:rPr lang="hr-HR" dirty="0" smtClean="0">
                <a:latin typeface="Calibri" panose="020F0502020204030204" pitchFamily="34" charset="0"/>
                <a:ea typeface="Calibri" panose="020F0502020204030204" pitchFamily="34" charset="0"/>
                <a:cs typeface="Times New Roman" panose="02020603050405020304" pitchFamily="18" charset="0"/>
              </a:rPr>
              <a:t>npr. zahvalnica srednjoj školi … z</a:t>
            </a:r>
            <a:r>
              <a:rPr lang="hr-HR" dirty="0" smtClean="0">
                <a:latin typeface="Calibri" panose="020F0502020204030204" pitchFamily="34" charset="0"/>
                <a:ea typeface="Calibri" panose="020F0502020204030204" pitchFamily="34" charset="0"/>
                <a:cs typeface="Times New Roman" panose="02020603050405020304" pitchFamily="18" charset="0"/>
              </a:rPr>
              <a:t>a sudjelovanje u gradskom </a:t>
            </a:r>
            <a:r>
              <a:rPr lang="hr-HR" dirty="0" err="1" smtClean="0">
                <a:latin typeface="Calibri" panose="020F0502020204030204" pitchFamily="34" charset="0"/>
                <a:ea typeface="Calibri" panose="020F0502020204030204" pitchFamily="34" charset="0"/>
                <a:cs typeface="Times New Roman" panose="02020603050405020304" pitchFamily="18" charset="0"/>
              </a:rPr>
              <a:t>projetku</a:t>
            </a:r>
            <a:r>
              <a:rPr lang="hr-HR" dirty="0" smtClean="0">
                <a:latin typeface="Calibri" panose="020F0502020204030204" pitchFamily="34" charset="0"/>
                <a:ea typeface="Calibri" panose="020F0502020204030204" pitchFamily="34" charset="0"/>
                <a:cs typeface="Times New Roman" panose="02020603050405020304" pitchFamily="18" charset="0"/>
              </a:rPr>
              <a:t>…, a na </a:t>
            </a:r>
            <a:r>
              <a:rPr lang="hr-HR" dirty="0">
                <a:latin typeface="Calibri" panose="020F0502020204030204" pitchFamily="34" charset="0"/>
                <a:ea typeface="Calibri" panose="020F0502020204030204" pitchFamily="34" charset="0"/>
                <a:cs typeface="Times New Roman" panose="02020603050405020304" pitchFamily="18" charset="0"/>
              </a:rPr>
              <a:t>njoj nema </a:t>
            </a:r>
            <a:r>
              <a:rPr lang="hr-HR" dirty="0" smtClean="0">
                <a:latin typeface="Calibri" panose="020F0502020204030204" pitchFamily="34" charset="0"/>
                <a:ea typeface="Calibri" panose="020F0502020204030204" pitchFamily="34" charset="0"/>
                <a:cs typeface="Times New Roman" panose="02020603050405020304" pitchFamily="18" charset="0"/>
              </a:rPr>
              <a:t>podatka o nositelju </a:t>
            </a:r>
            <a:r>
              <a:rPr lang="hr-HR" dirty="0" smtClean="0">
                <a:latin typeface="Calibri" panose="020F0502020204030204" pitchFamily="34" charset="0"/>
                <a:ea typeface="Calibri" panose="020F0502020204030204" pitchFamily="34" charset="0"/>
                <a:cs typeface="Times New Roman" panose="02020603050405020304" pitchFamily="18" charset="0"/>
              </a:rPr>
              <a:t>aktivnosti, sadr</a:t>
            </a:r>
            <a:r>
              <a:rPr lang="hr-HR" dirty="0" smtClean="0">
                <a:latin typeface="Calibri" panose="020F0502020204030204" pitchFamily="34" charset="0"/>
                <a:ea typeface="Calibri" panose="020F0502020204030204" pitchFamily="34" charset="0"/>
                <a:cs typeface="Times New Roman" panose="02020603050405020304" pitchFamily="18" charset="0"/>
              </a:rPr>
              <a:t>žaju aktivnost…</a:t>
            </a:r>
            <a:endParaRPr lang="hr-H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r-HR" dirty="0" smtClean="0">
                <a:latin typeface="Calibri" panose="020F0502020204030204" pitchFamily="34" charset="0"/>
                <a:ea typeface="Calibri" panose="020F0502020204030204" pitchFamily="34" charset="0"/>
                <a:cs typeface="Times New Roman" panose="02020603050405020304" pitchFamily="18" charset="0"/>
              </a:rPr>
              <a:t>Jedna </a:t>
            </a:r>
            <a:r>
              <a:rPr lang="hr-HR" dirty="0">
                <a:latin typeface="Calibri" panose="020F0502020204030204" pitchFamily="34" charset="0"/>
                <a:ea typeface="Calibri" panose="020F0502020204030204" pitchFamily="34" charset="0"/>
                <a:cs typeface="Times New Roman" panose="02020603050405020304" pitchFamily="18" charset="0"/>
              </a:rPr>
              <a:t>aktivnost se ne može prikazivati tj. bodovati u više kategorija. </a:t>
            </a:r>
          </a:p>
          <a:p>
            <a:pPr>
              <a:lnSpc>
                <a:spcPct val="107000"/>
              </a:lnSpc>
              <a:spcAft>
                <a:spcPts val="800"/>
              </a:spcAft>
            </a:pPr>
            <a:r>
              <a:rPr lang="hr-HR" dirty="0" smtClean="0">
                <a:latin typeface="Calibri" panose="020F0502020204030204" pitchFamily="34" charset="0"/>
                <a:ea typeface="Calibri" panose="020F0502020204030204" pitchFamily="34" charset="0"/>
                <a:cs typeface="Times New Roman" panose="02020603050405020304" pitchFamily="18" charset="0"/>
              </a:rPr>
              <a:t>Dokazi </a:t>
            </a:r>
            <a:r>
              <a:rPr lang="hr-HR" dirty="0">
                <a:latin typeface="Calibri" panose="020F0502020204030204" pitchFamily="34" charset="0"/>
                <a:ea typeface="Calibri" panose="020F0502020204030204" pitchFamily="34" charset="0"/>
                <a:cs typeface="Times New Roman" panose="02020603050405020304" pitchFamily="18" charset="0"/>
              </a:rPr>
              <a:t>u krivim kategorijama, duple potvrde, neke aktivnosti nemaju rubriku u </a:t>
            </a:r>
            <a:r>
              <a:rPr lang="hr-HR" dirty="0" smtClean="0">
                <a:latin typeface="Calibri" panose="020F0502020204030204" pitchFamily="34" charset="0"/>
                <a:ea typeface="Calibri" panose="020F0502020204030204" pitchFamily="34" charset="0"/>
                <a:cs typeface="Times New Roman" panose="02020603050405020304" pitchFamily="18" charset="0"/>
              </a:rPr>
              <a:t>kategorijama…</a:t>
            </a:r>
            <a:endParaRPr lang="hr-HR"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hr-HR" dirty="0"/>
          </a:p>
        </p:txBody>
      </p:sp>
    </p:spTree>
    <p:extLst>
      <p:ext uri="{BB962C8B-B14F-4D97-AF65-F5344CB8AC3E}">
        <p14:creationId xmlns:p14="http://schemas.microsoft.com/office/powerpoint/2010/main" val="294476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3" name="Rezervirano mjesto sadržaja 2"/>
          <p:cNvSpPr>
            <a:spLocks noGrp="1"/>
          </p:cNvSpPr>
          <p:nvPr>
            <p:ph idx="1"/>
          </p:nvPr>
        </p:nvSpPr>
        <p:spPr>
          <a:xfrm>
            <a:off x="333772" y="404664"/>
            <a:ext cx="11247041" cy="5616624"/>
          </a:xfrm>
        </p:spPr>
        <p:txBody>
          <a:bodyPr>
            <a:normAutofit fontScale="92500" lnSpcReduction="20000"/>
          </a:bodyPr>
          <a:lstStyle/>
          <a:p>
            <a:pPr marL="0" indent="0">
              <a:buNone/>
            </a:pPr>
            <a:r>
              <a:rPr lang="hr-HR" sz="36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OBNAVLJANJE NAPREDOVANJA U ZVANJE i OBVEZE TIJEKOM TRAJANJA ZVANJA</a:t>
            </a:r>
          </a:p>
          <a:p>
            <a:r>
              <a:rPr lang="hr-HR" dirty="0" smtClean="0">
                <a:latin typeface="Calibri" panose="020F0502020204030204" pitchFamily="34" charset="0"/>
                <a:ea typeface="Calibri" panose="020F0502020204030204" pitchFamily="34" charset="0"/>
                <a:cs typeface="Times New Roman" panose="02020603050405020304" pitchFamily="18" charset="0"/>
              </a:rPr>
              <a:t>Članci 20. -23. Pravilnika propisuju </a:t>
            </a:r>
            <a:r>
              <a:rPr lang="hr-HR" i="1" dirty="0" smtClean="0">
                <a:latin typeface="Calibri" panose="020F0502020204030204" pitchFamily="34" charset="0"/>
                <a:ea typeface="Calibri" panose="020F0502020204030204" pitchFamily="34" charset="0"/>
                <a:cs typeface="Times New Roman" panose="02020603050405020304" pitchFamily="18" charset="0"/>
              </a:rPr>
              <a:t>Obveze odgojno-obrazovnih radnika vezane uz napredovanje </a:t>
            </a:r>
            <a:r>
              <a:rPr lang="hr-HR" dirty="0" smtClean="0">
                <a:latin typeface="Calibri" panose="020F0502020204030204" pitchFamily="34" charset="0"/>
                <a:ea typeface="Calibri" panose="020F0502020204030204" pitchFamily="34" charset="0"/>
                <a:cs typeface="Times New Roman" panose="02020603050405020304" pitchFamily="18" charset="0"/>
              </a:rPr>
              <a:t>tijekom trajanja zvanja. </a:t>
            </a:r>
          </a:p>
          <a:p>
            <a:endParaRPr lang="hr-HR"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hr-HR" dirty="0">
                <a:latin typeface="Calibri" panose="020F0502020204030204" pitchFamily="34" charset="0"/>
                <a:ea typeface="Calibri" panose="020F0502020204030204" pitchFamily="34" charset="0"/>
                <a:cs typeface="Times New Roman" panose="02020603050405020304" pitchFamily="18" charset="0"/>
              </a:rPr>
              <a:t>Članak 10. </a:t>
            </a:r>
            <a:endParaRPr lang="hr-HR"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hr-HR" dirty="0" smtClean="0">
                <a:latin typeface="Calibri" panose="020F0502020204030204" pitchFamily="34" charset="0"/>
                <a:ea typeface="Calibri" panose="020F0502020204030204" pitchFamily="34" charset="0"/>
                <a:cs typeface="Times New Roman" panose="02020603050405020304" pitchFamily="18" charset="0"/>
              </a:rPr>
              <a:t>(</a:t>
            </a:r>
            <a:r>
              <a:rPr lang="hr-HR" dirty="0">
                <a:latin typeface="Calibri" panose="020F0502020204030204" pitchFamily="34" charset="0"/>
                <a:ea typeface="Calibri" panose="020F0502020204030204" pitchFamily="34" charset="0"/>
                <a:cs typeface="Times New Roman" panose="02020603050405020304" pitchFamily="18" charset="0"/>
              </a:rPr>
              <a:t>4) Uz zahtjev za napredovanje odgojno-obrazovni radnik dužan je dostaviti dokaze o ispunjavanju općih uvjeta za napredovanje, dokaz o ispunjavanju uvjeta izvrsnosti te dokaz o ispunjavanju svih obveza propisanih ovim Pravilnikom … </a:t>
            </a:r>
          </a:p>
          <a:p>
            <a:pPr>
              <a:lnSpc>
                <a:spcPct val="107000"/>
              </a:lnSpc>
              <a:spcAft>
                <a:spcPts val="800"/>
              </a:spcAft>
            </a:pPr>
            <a:r>
              <a:rPr lang="hr-HR" dirty="0">
                <a:latin typeface="Calibri" panose="020F0502020204030204" pitchFamily="34" charset="0"/>
                <a:ea typeface="Calibri" panose="020F0502020204030204" pitchFamily="34" charset="0"/>
                <a:cs typeface="Times New Roman" panose="02020603050405020304" pitchFamily="18" charset="0"/>
              </a:rPr>
              <a:t>(5) Iznimno od stavka 4. ovoga članka, odgojno-obrazovni radnik koji podnosi zahtjev za obnavljanje napredovanja u izabrano zvanje dužan je uz zahtjev dostaviti samo dokaz o ispunjavanju obveza propisanih ovim Pravilnikom za zvanje u koje je izabran u trenutku podnošenja zahtjeva.</a:t>
            </a:r>
          </a:p>
          <a:p>
            <a:pPr marL="0" indent="0">
              <a:buNone/>
            </a:pPr>
            <a:endParaRPr lang="hr-HR" dirty="0"/>
          </a:p>
        </p:txBody>
      </p:sp>
    </p:spTree>
    <p:extLst>
      <p:ext uri="{BB962C8B-B14F-4D97-AF65-F5344CB8AC3E}">
        <p14:creationId xmlns:p14="http://schemas.microsoft.com/office/powerpoint/2010/main" val="4275569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pic>
        <p:nvPicPr>
          <p:cNvPr id="4" name="Rezervirano mjesto sadržaja 3"/>
          <p:cNvPicPr>
            <a:picLocks noGrp="1" noChangeAspect="1"/>
          </p:cNvPicPr>
          <p:nvPr>
            <p:ph idx="1"/>
          </p:nvPr>
        </p:nvPicPr>
        <p:blipFill>
          <a:blip r:embed="rId2"/>
          <a:stretch>
            <a:fillRect/>
          </a:stretch>
        </p:blipFill>
        <p:spPr>
          <a:xfrm>
            <a:off x="189756" y="238689"/>
            <a:ext cx="11703145" cy="6619312"/>
          </a:xfrm>
          <a:prstGeom prst="rect">
            <a:avLst/>
          </a:prstGeom>
        </p:spPr>
      </p:pic>
    </p:spTree>
    <p:extLst>
      <p:ext uri="{BB962C8B-B14F-4D97-AF65-F5344CB8AC3E}">
        <p14:creationId xmlns:p14="http://schemas.microsoft.com/office/powerpoint/2010/main" val="329350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dirty="0"/>
          </a:p>
        </p:txBody>
      </p:sp>
      <p:sp>
        <p:nvSpPr>
          <p:cNvPr id="3" name="Rezervirano mjesto sadržaja 2"/>
          <p:cNvSpPr>
            <a:spLocks noGrp="1"/>
          </p:cNvSpPr>
          <p:nvPr>
            <p:ph idx="1"/>
          </p:nvPr>
        </p:nvSpPr>
        <p:spPr>
          <a:xfrm>
            <a:off x="1293813" y="404664"/>
            <a:ext cx="10287000" cy="5767536"/>
          </a:xfrm>
        </p:spPr>
        <p:txBody>
          <a:bodyPr>
            <a:normAutofit fontScale="92500" lnSpcReduction="10000"/>
          </a:bodyPr>
          <a:lstStyle/>
          <a:p>
            <a:pPr marL="0" indent="0">
              <a:buNone/>
            </a:pPr>
            <a:r>
              <a:rPr lang="hr-HR" sz="4600" b="1" dirty="0"/>
              <a:t>ZAKLJUČAK</a:t>
            </a:r>
            <a:endParaRPr lang="hr-HR" sz="4600" dirty="0"/>
          </a:p>
          <a:p>
            <a:pPr marL="0" indent="0">
              <a:spcBef>
                <a:spcPts val="600"/>
              </a:spcBef>
              <a:spcAft>
                <a:spcPts val="600"/>
              </a:spcAft>
              <a:buNone/>
            </a:pPr>
            <a:endParaRPr lang="hr-HR" dirty="0" smtClean="0"/>
          </a:p>
          <a:p>
            <a:pPr marL="0" indent="0">
              <a:spcBef>
                <a:spcPts val="600"/>
              </a:spcBef>
              <a:spcAft>
                <a:spcPts val="600"/>
              </a:spcAft>
              <a:buNone/>
            </a:pPr>
            <a:r>
              <a:rPr lang="hr-HR" dirty="0" smtClean="0"/>
              <a:t>Kada govorimo o napredovanju radi se o, kako i sam naziv govori, </a:t>
            </a:r>
            <a:r>
              <a:rPr lang="hr-HR" b="1" u="sng" dirty="0">
                <a:effectLst>
                  <a:outerShdw blurRad="38100" dist="38100" dir="2700000" algn="tl">
                    <a:srgbClr val="000000">
                      <a:alpha val="43137"/>
                    </a:srgbClr>
                  </a:outerShdw>
                </a:effectLst>
              </a:rPr>
              <a:t>napredovanju u zvanje. </a:t>
            </a:r>
          </a:p>
          <a:p>
            <a:pPr marL="0" indent="0">
              <a:spcBef>
                <a:spcPts val="600"/>
              </a:spcBef>
              <a:spcAft>
                <a:spcPts val="600"/>
              </a:spcAft>
              <a:buNone/>
            </a:pPr>
            <a:r>
              <a:rPr lang="hr-HR" dirty="0" smtClean="0"/>
              <a:t>Poslovi </a:t>
            </a:r>
            <a:r>
              <a:rPr lang="hr-HR" dirty="0"/>
              <a:t>ravnatelja definirani su Zakonom i Standardom zanimanja. Ti poslovi se temelje na </a:t>
            </a:r>
            <a:r>
              <a:rPr lang="hr-HR" b="1" u="sng" dirty="0">
                <a:effectLst>
                  <a:outerShdw blurRad="38100" dist="38100" dir="2700000" algn="tl">
                    <a:srgbClr val="000000">
                      <a:alpha val="43137"/>
                    </a:srgbClr>
                  </a:outerShdw>
                </a:effectLst>
              </a:rPr>
              <a:t>vođenju i upravljanju</a:t>
            </a:r>
            <a:r>
              <a:rPr lang="hr-HR" dirty="0"/>
              <a:t>. </a:t>
            </a:r>
          </a:p>
          <a:p>
            <a:pPr marL="0" indent="0">
              <a:spcBef>
                <a:spcPts val="600"/>
              </a:spcBef>
              <a:spcAft>
                <a:spcPts val="600"/>
              </a:spcAft>
              <a:buNone/>
            </a:pPr>
            <a:r>
              <a:rPr lang="hr-HR" b="1" u="sng" dirty="0" smtClean="0">
                <a:effectLst>
                  <a:outerShdw blurRad="38100" dist="38100" dir="2700000" algn="tl">
                    <a:srgbClr val="000000">
                      <a:alpha val="43137"/>
                    </a:srgbClr>
                  </a:outerShdw>
                </a:effectLst>
              </a:rPr>
              <a:t>Poslovi vođenja </a:t>
            </a:r>
            <a:r>
              <a:rPr lang="hr-HR" b="1" u="sng" dirty="0" smtClean="0">
                <a:effectLst>
                  <a:outerShdw blurRad="38100" dist="38100" dir="2700000" algn="tl">
                    <a:srgbClr val="000000">
                      <a:alpha val="43137"/>
                    </a:srgbClr>
                  </a:outerShdw>
                </a:effectLst>
              </a:rPr>
              <a:t>i </a:t>
            </a:r>
            <a:r>
              <a:rPr lang="hr-HR" b="1" u="sng" dirty="0" smtClean="0">
                <a:effectLst>
                  <a:outerShdw blurRad="38100" dist="38100" dir="2700000" algn="tl">
                    <a:srgbClr val="000000">
                      <a:alpha val="43137"/>
                    </a:srgbClr>
                  </a:outerShdw>
                </a:effectLst>
              </a:rPr>
              <a:t>upravljanja </a:t>
            </a:r>
            <a:r>
              <a:rPr lang="hr-HR" b="1" u="sng" dirty="0">
                <a:effectLst>
                  <a:outerShdw blurRad="38100" dist="38100" dir="2700000" algn="tl">
                    <a:srgbClr val="000000">
                      <a:alpha val="43137"/>
                    </a:srgbClr>
                  </a:outerShdw>
                </a:effectLst>
              </a:rPr>
              <a:t>predstavljaju odrednice za vrednovanje kriterija </a:t>
            </a:r>
            <a:r>
              <a:rPr lang="hr-HR" b="1" u="sng" dirty="0" err="1">
                <a:effectLst>
                  <a:outerShdw blurRad="38100" dist="38100" dir="2700000" algn="tl">
                    <a:srgbClr val="000000">
                      <a:alpha val="43137"/>
                    </a:srgbClr>
                  </a:outerShdw>
                </a:effectLst>
              </a:rPr>
              <a:t>akivnosti</a:t>
            </a:r>
            <a:r>
              <a:rPr lang="hr-HR" b="1" u="sng" dirty="0">
                <a:effectLst>
                  <a:outerShdw blurRad="38100" dist="38100" dir="2700000" algn="tl">
                    <a:srgbClr val="000000">
                      <a:alpha val="43137"/>
                    </a:srgbClr>
                  </a:outerShdw>
                </a:effectLst>
              </a:rPr>
              <a:t> koje se boduju prilikom napredovanja u zvanje </a:t>
            </a:r>
            <a:r>
              <a:rPr lang="hr-HR" dirty="0"/>
              <a:t>kada su ravnatelji u pitanju</a:t>
            </a:r>
            <a:r>
              <a:rPr lang="hr-HR" dirty="0" smtClean="0"/>
              <a:t>. </a:t>
            </a:r>
            <a:endParaRPr lang="hr-HR" dirty="0"/>
          </a:p>
          <a:p>
            <a:pPr marL="0" indent="0">
              <a:spcBef>
                <a:spcPts val="600"/>
              </a:spcBef>
              <a:spcAft>
                <a:spcPts val="600"/>
              </a:spcAft>
              <a:buNone/>
            </a:pPr>
            <a:r>
              <a:rPr lang="hr-HR" dirty="0"/>
              <a:t>Uloga i važnost ravnatelja kao </a:t>
            </a:r>
            <a:r>
              <a:rPr lang="hr-HR" dirty="0" smtClean="0"/>
              <a:t>osobe koja </a:t>
            </a:r>
            <a:r>
              <a:rPr lang="hr-HR" dirty="0"/>
              <a:t>određuje smjer razvoja škole, njenu viziju i misiju, o čijem radu, kako neke studije pokazuju, ovisi i uspjeh učenika pojedine škole, </a:t>
            </a:r>
            <a:r>
              <a:rPr lang="hr-HR" dirty="0" smtClean="0"/>
              <a:t>pretpostavlja </a:t>
            </a:r>
            <a:r>
              <a:rPr lang="hr-HR" b="1" u="sng" dirty="0">
                <a:effectLst>
                  <a:outerShdw blurRad="38100" dist="38100" dir="2700000" algn="tl">
                    <a:srgbClr val="000000">
                      <a:alpha val="43137"/>
                    </a:srgbClr>
                  </a:outerShdw>
                </a:effectLst>
              </a:rPr>
              <a:t>promoviranje izvrsnosti struke i njenu društvenu </a:t>
            </a:r>
            <a:r>
              <a:rPr lang="hr-HR" b="1" u="sng" dirty="0" smtClean="0">
                <a:effectLst>
                  <a:outerShdw blurRad="38100" dist="38100" dir="2700000" algn="tl">
                    <a:srgbClr val="000000">
                      <a:alpha val="43137"/>
                    </a:srgbClr>
                  </a:outerShdw>
                </a:effectLst>
              </a:rPr>
              <a:t>promociju</a:t>
            </a:r>
            <a:r>
              <a:rPr lang="hr-HR" dirty="0" smtClean="0"/>
              <a:t>, a</a:t>
            </a:r>
            <a:r>
              <a:rPr lang="hr-HR" dirty="0" smtClean="0"/>
              <a:t> </a:t>
            </a:r>
            <a:r>
              <a:rPr lang="hr-HR" dirty="0" smtClean="0"/>
              <a:t>što se napredovanjem u zvanje dodatno potvrđuje.   </a:t>
            </a:r>
            <a:endParaRPr lang="hr-HR" dirty="0"/>
          </a:p>
        </p:txBody>
      </p:sp>
    </p:spTree>
    <p:extLst>
      <p:ext uri="{BB962C8B-B14F-4D97-AF65-F5344CB8AC3E}">
        <p14:creationId xmlns:p14="http://schemas.microsoft.com/office/powerpoint/2010/main" val="2020975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3" name="Rezervirano mjesto sadržaja 2"/>
          <p:cNvSpPr>
            <a:spLocks noGrp="1"/>
          </p:cNvSpPr>
          <p:nvPr>
            <p:ph idx="1"/>
          </p:nvPr>
        </p:nvSpPr>
        <p:spPr>
          <a:xfrm>
            <a:off x="1293813" y="685800"/>
            <a:ext cx="10287000" cy="5486400"/>
          </a:xfrm>
        </p:spPr>
        <p:txBody>
          <a:bodyPr>
            <a:normAutofit/>
          </a:bodyPr>
          <a:lstStyle/>
          <a:p>
            <a:pPr marL="0" indent="0">
              <a:spcBef>
                <a:spcPts val="0"/>
              </a:spcBef>
              <a:spcAft>
                <a:spcPts val="0"/>
              </a:spcAft>
              <a:buNone/>
            </a:pPr>
            <a:endParaRPr lang="hr-HR" dirty="0" smtClean="0">
              <a:solidFill>
                <a:schemeClr val="tx2"/>
              </a:solidFill>
              <a:latin typeface="Bodoni MT" panose="02070603080606020203" pitchFamily="18" charset="0"/>
              <a:ea typeface="Calibri" panose="020F0502020204030204" pitchFamily="34" charset="0"/>
            </a:endParaRPr>
          </a:p>
          <a:p>
            <a:pPr marL="0" indent="0" algn="ctr">
              <a:spcBef>
                <a:spcPts val="0"/>
              </a:spcBef>
              <a:spcAft>
                <a:spcPts val="0"/>
              </a:spcAft>
              <a:buNone/>
            </a:pPr>
            <a:r>
              <a:rPr lang="hr-HR" sz="4000" b="1" u="sng" dirty="0">
                <a:effectLst>
                  <a:outerShdw blurRad="38100" dist="38100" dir="2700000" algn="tl">
                    <a:srgbClr val="000000">
                      <a:alpha val="43137"/>
                    </a:srgbClr>
                  </a:outerShdw>
                </a:effectLst>
              </a:rPr>
              <a:t>HVALA NA PAŽNJI !</a:t>
            </a:r>
            <a:endParaRPr lang="hr-HR" sz="4000" b="1" u="sng" dirty="0">
              <a:effectLst>
                <a:outerShdw blurRad="38100" dist="38100" dir="2700000" algn="tl">
                  <a:srgbClr val="000000">
                    <a:alpha val="43137"/>
                  </a:srgbClr>
                </a:outerShdw>
              </a:effectLst>
            </a:endParaRPr>
          </a:p>
          <a:p>
            <a:pPr marL="0" indent="0">
              <a:spcBef>
                <a:spcPts val="0"/>
              </a:spcBef>
              <a:spcAft>
                <a:spcPts val="0"/>
              </a:spcAft>
              <a:buNone/>
            </a:pPr>
            <a:endParaRPr lang="hr-HR" sz="2600" b="1" u="sng" dirty="0">
              <a:effectLst>
                <a:outerShdw blurRad="38100" dist="38100" dir="2700000" algn="tl">
                  <a:srgbClr val="000000">
                    <a:alpha val="43137"/>
                  </a:srgbClr>
                </a:outerShdw>
              </a:effectLst>
            </a:endParaRPr>
          </a:p>
          <a:p>
            <a:pPr marL="0" indent="0">
              <a:spcBef>
                <a:spcPts val="0"/>
              </a:spcBef>
              <a:spcAft>
                <a:spcPts val="0"/>
              </a:spcAft>
              <a:buNone/>
            </a:pPr>
            <a:endParaRPr lang="hr-HR" sz="2600" b="1" u="sng" dirty="0">
              <a:effectLst>
                <a:outerShdw blurRad="38100" dist="38100" dir="2700000" algn="tl">
                  <a:srgbClr val="000000">
                    <a:alpha val="43137"/>
                  </a:srgbClr>
                </a:outerShdw>
              </a:effectLst>
            </a:endParaRPr>
          </a:p>
          <a:p>
            <a:pPr marL="0" indent="0">
              <a:spcBef>
                <a:spcPts val="0"/>
              </a:spcBef>
              <a:spcAft>
                <a:spcPts val="0"/>
              </a:spcAft>
              <a:buNone/>
            </a:pPr>
            <a:endParaRPr lang="hr-HR" sz="2600" b="1" u="sng" dirty="0">
              <a:effectLst>
                <a:outerShdw blurRad="38100" dist="38100" dir="2700000" algn="tl">
                  <a:srgbClr val="000000">
                    <a:alpha val="43137"/>
                  </a:srgbClr>
                </a:outerShdw>
              </a:effectLst>
            </a:endParaRPr>
          </a:p>
          <a:p>
            <a:pPr marL="0" indent="0">
              <a:spcBef>
                <a:spcPts val="0"/>
              </a:spcBef>
              <a:spcAft>
                <a:spcPts val="0"/>
              </a:spcAft>
              <a:buNone/>
            </a:pPr>
            <a:endParaRPr lang="hr-HR" sz="2600" b="1" u="sng" dirty="0">
              <a:effectLst>
                <a:outerShdw blurRad="38100" dist="38100" dir="2700000" algn="tl">
                  <a:srgbClr val="000000">
                    <a:alpha val="43137"/>
                  </a:srgbClr>
                </a:outerShdw>
              </a:effectLst>
            </a:endParaRPr>
          </a:p>
          <a:p>
            <a:pPr marL="0" indent="0">
              <a:spcBef>
                <a:spcPts val="0"/>
              </a:spcBef>
              <a:spcAft>
                <a:spcPts val="0"/>
              </a:spcAft>
              <a:buNone/>
            </a:pPr>
            <a:endParaRPr lang="hr-HR" sz="2600" b="1" u="sng" dirty="0">
              <a:effectLst>
                <a:outerShdw blurRad="38100" dist="38100" dir="2700000" algn="tl">
                  <a:srgbClr val="000000">
                    <a:alpha val="43137"/>
                  </a:srgbClr>
                </a:outerShdw>
              </a:effectLst>
            </a:endParaRPr>
          </a:p>
          <a:p>
            <a:pPr marL="0" indent="0">
              <a:spcBef>
                <a:spcPts val="0"/>
              </a:spcBef>
              <a:spcAft>
                <a:spcPts val="0"/>
              </a:spcAft>
              <a:buNone/>
            </a:pPr>
            <a:endParaRPr lang="hr-HR" sz="2600" b="1" u="sng" dirty="0">
              <a:effectLst>
                <a:outerShdw blurRad="38100" dist="38100" dir="2700000" algn="tl">
                  <a:srgbClr val="000000">
                    <a:alpha val="43137"/>
                  </a:srgbClr>
                </a:outerShdw>
              </a:effectLst>
            </a:endParaRPr>
          </a:p>
          <a:p>
            <a:pPr marL="0" indent="0">
              <a:spcBef>
                <a:spcPts val="0"/>
              </a:spcBef>
              <a:spcAft>
                <a:spcPts val="0"/>
              </a:spcAft>
              <a:buNone/>
            </a:pPr>
            <a:r>
              <a:rPr lang="hr-HR" sz="2600" b="1" dirty="0">
                <a:effectLst>
                  <a:outerShdw blurRad="38100" dist="38100" dir="2700000" algn="tl">
                    <a:srgbClr val="000000">
                      <a:alpha val="43137"/>
                    </a:srgbClr>
                  </a:outerShdw>
                </a:effectLst>
              </a:rPr>
              <a:t>Arsen </a:t>
            </a:r>
            <a:r>
              <a:rPr lang="hr-HR" sz="2600" b="1" dirty="0">
                <a:effectLst>
                  <a:outerShdw blurRad="38100" dist="38100" dir="2700000" algn="tl">
                    <a:srgbClr val="000000">
                      <a:alpha val="43137"/>
                    </a:srgbClr>
                  </a:outerShdw>
                </a:effectLst>
              </a:rPr>
              <a:t>Badurina, dipl. teolog</a:t>
            </a:r>
          </a:p>
          <a:p>
            <a:pPr marL="0" indent="0">
              <a:spcBef>
                <a:spcPts val="0"/>
              </a:spcBef>
              <a:spcAft>
                <a:spcPts val="0"/>
              </a:spcAft>
              <a:buNone/>
            </a:pPr>
            <a:r>
              <a:rPr lang="hr-HR" sz="2600" b="1" dirty="0">
                <a:effectLst>
                  <a:outerShdw blurRad="38100" dist="38100" dir="2700000" algn="tl">
                    <a:srgbClr val="000000">
                      <a:alpha val="43137"/>
                    </a:srgbClr>
                  </a:outerShdw>
                </a:effectLst>
              </a:rPr>
              <a:t>Viši savjetnik za ravnatelje srednjih škola</a:t>
            </a:r>
          </a:p>
          <a:p>
            <a:pPr marL="0" indent="0">
              <a:spcBef>
                <a:spcPts val="0"/>
              </a:spcBef>
              <a:spcAft>
                <a:spcPts val="0"/>
              </a:spcAft>
              <a:buNone/>
            </a:pPr>
            <a:r>
              <a:rPr lang="hr-HR" sz="2600" b="1" dirty="0">
                <a:effectLst>
                  <a:outerShdw blurRad="38100" dist="38100" dir="2700000" algn="tl">
                    <a:srgbClr val="000000">
                      <a:alpha val="43137"/>
                    </a:srgbClr>
                  </a:outerShdw>
                </a:effectLst>
              </a:rPr>
              <a:t>Agencija za odgoj i obrazovanje </a:t>
            </a:r>
          </a:p>
          <a:p>
            <a:pPr marL="0" indent="0">
              <a:spcBef>
                <a:spcPts val="0"/>
              </a:spcBef>
              <a:spcAft>
                <a:spcPts val="0"/>
              </a:spcAft>
              <a:buNone/>
            </a:pPr>
            <a:r>
              <a:rPr lang="hr-HR" sz="2600" b="1" dirty="0">
                <a:effectLst>
                  <a:outerShdw blurRad="38100" dist="38100" dir="2700000" algn="tl">
                    <a:srgbClr val="000000">
                      <a:alpha val="43137"/>
                    </a:srgbClr>
                  </a:outerShdw>
                </a:effectLst>
              </a:rPr>
              <a:t>Trpimirova 6, 51000 Rijeka</a:t>
            </a:r>
          </a:p>
          <a:p>
            <a:pPr marL="0" indent="0">
              <a:spcBef>
                <a:spcPts val="0"/>
              </a:spcBef>
              <a:spcAft>
                <a:spcPts val="0"/>
              </a:spcAft>
              <a:buNone/>
            </a:pPr>
            <a:r>
              <a:rPr lang="hr-HR" sz="2600" b="1" dirty="0">
                <a:effectLst>
                  <a:outerShdw blurRad="38100" dist="38100" dir="2700000" algn="tl">
                    <a:srgbClr val="000000">
                      <a:alpha val="43137"/>
                    </a:srgbClr>
                  </a:outerShdw>
                </a:effectLst>
              </a:rPr>
              <a:t>arsen.badurina@azoo.hr</a:t>
            </a:r>
          </a:p>
          <a:p>
            <a:pPr marL="0" indent="0">
              <a:spcBef>
                <a:spcPts val="0"/>
              </a:spcBef>
              <a:spcAft>
                <a:spcPts val="0"/>
              </a:spcAft>
              <a:buNone/>
            </a:pPr>
            <a:r>
              <a:rPr lang="hr-HR" sz="2600" b="1" dirty="0">
                <a:effectLst>
                  <a:outerShdw blurRad="38100" dist="38100" dir="2700000" algn="tl">
                    <a:srgbClr val="000000">
                      <a:alpha val="43137"/>
                    </a:srgbClr>
                  </a:outerShdw>
                </a:effectLst>
              </a:rPr>
              <a:t>051320388</a:t>
            </a:r>
          </a:p>
          <a:p>
            <a:pPr marL="0" indent="0">
              <a:buNone/>
            </a:pPr>
            <a:endParaRPr lang="hr-HR" dirty="0"/>
          </a:p>
        </p:txBody>
      </p:sp>
    </p:spTree>
    <p:extLst>
      <p:ext uri="{BB962C8B-B14F-4D97-AF65-F5344CB8AC3E}">
        <p14:creationId xmlns:p14="http://schemas.microsoft.com/office/powerpoint/2010/main" val="88665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Marketing 16x9">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extLst>
    <a:ext uri="{05A4C25C-085E-4340-85A3-A5531E510DB2}">
      <thm15:themeFamily xmlns:thm15="http://schemas.microsoft.com/office/thememl/2012/main" name="Office_13665420_TF02801084" id="{C4CD798E-23C0-435A-81D8-E6747766CD44}" vid="{A87A6903-202A-4680-9D2A-03702CADA8AD}"/>
    </a:ext>
  </a:extLst>
</a:theme>
</file>

<file path=ppt/theme/theme2.xml><?xml version="1.0" encoding="utf-8"?>
<a:theme xmlns:a="http://schemas.openxmlformats.org/drawingml/2006/main" name="Tema sustava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3.xml><?xml version="1.0" encoding="utf-8"?>
<a:theme xmlns:a="http://schemas.openxmlformats.org/drawingml/2006/main" name="Tema sustava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CB2C71-1ED8-4540-B003-293B5E75C7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AACE6D-8EB6-447A-8DFD-C2C0C52916AC}">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40262f94-9f35-4ac3-9a90-690165a166b7"/>
    <ds:schemaRef ds:uri="a4f35948-e619-41b3-aa29-22878b09cfd2"/>
    <ds:schemaRef ds:uri="http://www.w3.org/XML/1998/namespace"/>
  </ds:schemaRefs>
</ds:datastoreItem>
</file>

<file path=customXml/itemProps3.xml><?xml version="1.0" encoding="utf-8"?>
<ds:datastoreItem xmlns:ds="http://schemas.openxmlformats.org/officeDocument/2006/customXml" ds:itemID="{7F9B8BCC-BF24-4800-92E1-9F891BBB2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Prezentacija poslovnog marketinga u staklenoj kocki (široki zaslon)</Template>
  <TotalTime>369</TotalTime>
  <Words>2994</Words>
  <Application>Microsoft Office PowerPoint</Application>
  <PresentationFormat>Prilagođeno</PresentationFormat>
  <Paragraphs>229</Paragraphs>
  <Slides>21</Slides>
  <Notes>7</Notes>
  <HiddenSlides>0</HiddenSlides>
  <MMClips>0</MMClips>
  <ScaleCrop>false</ScaleCrop>
  <HeadingPairs>
    <vt:vector size="6" baseType="variant">
      <vt:variant>
        <vt:lpstr>Korišteni fontovi</vt:lpstr>
      </vt:variant>
      <vt:variant>
        <vt:i4>5</vt:i4>
      </vt:variant>
      <vt:variant>
        <vt:lpstr>Tema</vt:lpstr>
      </vt:variant>
      <vt:variant>
        <vt:i4>1</vt:i4>
      </vt:variant>
      <vt:variant>
        <vt:lpstr>Naslovi slajdova</vt:lpstr>
      </vt:variant>
      <vt:variant>
        <vt:i4>21</vt:i4>
      </vt:variant>
    </vt:vector>
  </HeadingPairs>
  <TitlesOfParts>
    <vt:vector size="27" baseType="lpstr">
      <vt:lpstr>Arial</vt:lpstr>
      <vt:lpstr>Bodoni MT</vt:lpstr>
      <vt:lpstr>Calibri</vt:lpstr>
      <vt:lpstr>Corbel</vt:lpstr>
      <vt:lpstr>Times New Roman</vt:lpstr>
      <vt:lpstr>Marketing 16x9</vt:lpstr>
      <vt:lpstr>DRŽAVNI STRUČNI SKUP ZA RAVNATELJE SREDNJIH ŠKOLA I UČENIČKIH DOMOVA   KOMPETENCIJE RAVNATELJA I IZAZOVI VOĐENJA SREDNJOŠKOLSKE USTANOVE  11. – 13.3.2024., ZADAR</vt:lpstr>
      <vt:lpstr>SADRŽAJ IZLAGANJA:</vt:lpstr>
      <vt:lpstr>PRAVILNIK…</vt:lpstr>
      <vt:lpstr>Standard zanimanja: Ravnatelj/ravnateljica odgojno-obrazovne ustanove – ključni poslovi</vt:lpstr>
      <vt:lpstr>KOMPETENCIJE RAVNATELJA - SAŽETO </vt:lpstr>
      <vt:lpstr>Primjeri iz prakse</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DRŽAVNI STRUČNI SKUP ZA RAVNATELJE SREDNJIH ŠKOLA I UČENIČKIH DOMOVA   KOMPETENCIJE RAVNATELJA I IZAZOVI VOĐENJA SREDNJOŠKOLSKE USTANOVE  11. – 13.3.2024., ZADAR</dc:title>
  <dc:creator>Arsen Badurina</dc:creator>
  <cp:lastModifiedBy>Arsen Badurina</cp:lastModifiedBy>
  <cp:revision>58</cp:revision>
  <dcterms:created xsi:type="dcterms:W3CDTF">2024-02-29T13:01:20Z</dcterms:created>
  <dcterms:modified xsi:type="dcterms:W3CDTF">2024-03-09T10:38:38Z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