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89" r:id="rId5"/>
    <p:sldId id="281" r:id="rId6"/>
    <p:sldId id="282" r:id="rId7"/>
    <p:sldId id="283" r:id="rId8"/>
    <p:sldId id="284" r:id="rId9"/>
    <p:sldId id="285" r:id="rId10"/>
    <p:sldId id="286" r:id="rId11"/>
    <p:sldId id="259" r:id="rId12"/>
    <p:sldId id="287" r:id="rId13"/>
    <p:sldId id="288" r:id="rId14"/>
    <p:sldId id="266" r:id="rId15"/>
    <p:sldId id="272" r:id="rId16"/>
    <p:sldId id="273" r:id="rId17"/>
    <p:sldId id="274" r:id="rId18"/>
    <p:sldId id="275" r:id="rId19"/>
    <p:sldId id="276" r:id="rId20"/>
    <p:sldId id="279" r:id="rId21"/>
    <p:sldId id="290" r:id="rId22"/>
    <p:sldId id="295" r:id="rId23"/>
    <p:sldId id="291" r:id="rId24"/>
    <p:sldId id="301" r:id="rId25"/>
    <p:sldId id="302" r:id="rId26"/>
    <p:sldId id="292" r:id="rId27"/>
    <p:sldId id="305" r:id="rId28"/>
    <p:sldId id="306" r:id="rId29"/>
    <p:sldId id="296" r:id="rId30"/>
    <p:sldId id="298" r:id="rId31"/>
    <p:sldId id="300" r:id="rId32"/>
    <p:sldId id="303" r:id="rId33"/>
    <p:sldId id="304" r:id="rId34"/>
    <p:sldId id="297" r:id="rId35"/>
    <p:sldId id="299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146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2B86D0-238B-410C-904E-3D80854FDEE7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9EB4F3-1E6E-4451-AEAA-6310DE8166F3}">
      <dgm:prSet/>
      <dgm:spPr/>
      <dgm:t>
        <a:bodyPr/>
        <a:lstStyle/>
        <a:p>
          <a:r>
            <a:rPr lang="hr-HR" dirty="0">
              <a:solidFill>
                <a:srgbClr val="002060"/>
              </a:solidFill>
            </a:rPr>
            <a:t>vanjsko vrednovanje</a:t>
          </a:r>
          <a:endParaRPr lang="en-US" dirty="0">
            <a:solidFill>
              <a:srgbClr val="002060"/>
            </a:solidFill>
          </a:endParaRPr>
        </a:p>
      </dgm:t>
    </dgm:pt>
    <dgm:pt modelId="{8629E1EF-217D-4D1E-8A04-BC0BD25E9EE8}" type="parTrans" cxnId="{D1CE93EC-802A-4A44-9EF9-32A920F8D330}">
      <dgm:prSet/>
      <dgm:spPr/>
      <dgm:t>
        <a:bodyPr/>
        <a:lstStyle/>
        <a:p>
          <a:endParaRPr lang="en-US"/>
        </a:p>
      </dgm:t>
    </dgm:pt>
    <dgm:pt modelId="{F696645B-E991-4F40-856C-BDCC993EA44E}" type="sibTrans" cxnId="{D1CE93EC-802A-4A44-9EF9-32A920F8D330}">
      <dgm:prSet/>
      <dgm:spPr/>
      <dgm:t>
        <a:bodyPr/>
        <a:lstStyle/>
        <a:p>
          <a:endParaRPr lang="en-US"/>
        </a:p>
      </dgm:t>
    </dgm:pt>
    <dgm:pt modelId="{9EA4B240-1E1B-4FA5-A819-6478ED7A0637}">
      <dgm:prSet/>
      <dgm:spPr/>
      <dgm:t>
        <a:bodyPr/>
        <a:lstStyle/>
        <a:p>
          <a:r>
            <a:rPr lang="hr-HR" dirty="0">
              <a:solidFill>
                <a:srgbClr val="002060"/>
              </a:solidFill>
            </a:rPr>
            <a:t>cilj – pružanje podrške</a:t>
          </a:r>
          <a:endParaRPr lang="en-US" dirty="0">
            <a:solidFill>
              <a:srgbClr val="002060"/>
            </a:solidFill>
          </a:endParaRPr>
        </a:p>
      </dgm:t>
    </dgm:pt>
    <dgm:pt modelId="{92159A95-453A-4FEC-9C7E-492C23B7B229}" type="parTrans" cxnId="{C59CE0A3-0EFD-43B5-BFAD-7E8D75C58448}">
      <dgm:prSet/>
      <dgm:spPr/>
      <dgm:t>
        <a:bodyPr/>
        <a:lstStyle/>
        <a:p>
          <a:endParaRPr lang="en-US"/>
        </a:p>
      </dgm:t>
    </dgm:pt>
    <dgm:pt modelId="{EA0554C7-CF0D-4063-81A9-DA2B84AEE0A4}" type="sibTrans" cxnId="{C59CE0A3-0EFD-43B5-BFAD-7E8D75C58448}">
      <dgm:prSet/>
      <dgm:spPr/>
      <dgm:t>
        <a:bodyPr/>
        <a:lstStyle/>
        <a:p>
          <a:endParaRPr lang="en-US"/>
        </a:p>
      </dgm:t>
    </dgm:pt>
    <dgm:pt modelId="{50CC0387-F88B-466D-B1A4-424486B2924D}">
      <dgm:prSet/>
      <dgm:spPr/>
      <dgm:t>
        <a:bodyPr/>
        <a:lstStyle/>
        <a:p>
          <a:r>
            <a:rPr lang="hr-HR" dirty="0">
              <a:solidFill>
                <a:srgbClr val="002060"/>
              </a:solidFill>
            </a:rPr>
            <a:t>osiguranje razvoja i kvalitete</a:t>
          </a:r>
          <a:endParaRPr lang="en-US" dirty="0">
            <a:solidFill>
              <a:srgbClr val="002060"/>
            </a:solidFill>
          </a:endParaRPr>
        </a:p>
      </dgm:t>
    </dgm:pt>
    <dgm:pt modelId="{5DD80752-D1A7-4B76-9386-F66D923AB9BE}" type="parTrans" cxnId="{67EFA6C7-F36C-4B1E-9093-2073F8AE3844}">
      <dgm:prSet/>
      <dgm:spPr/>
      <dgm:t>
        <a:bodyPr/>
        <a:lstStyle/>
        <a:p>
          <a:endParaRPr lang="en-US"/>
        </a:p>
      </dgm:t>
    </dgm:pt>
    <dgm:pt modelId="{83C53296-9FCD-47F3-A549-164B547AFCEC}" type="sibTrans" cxnId="{67EFA6C7-F36C-4B1E-9093-2073F8AE3844}">
      <dgm:prSet/>
      <dgm:spPr/>
      <dgm:t>
        <a:bodyPr/>
        <a:lstStyle/>
        <a:p>
          <a:endParaRPr lang="en-US"/>
        </a:p>
      </dgm:t>
    </dgm:pt>
    <dgm:pt modelId="{9F640CD6-69D8-446B-9B49-BA62D4B14B55}" type="pres">
      <dgm:prSet presAssocID="{002B86D0-238B-410C-904E-3D80854FDEE7}" presName="cycle" presStyleCnt="0">
        <dgm:presLayoutVars>
          <dgm:dir/>
          <dgm:resizeHandles val="exact"/>
        </dgm:presLayoutVars>
      </dgm:prSet>
      <dgm:spPr/>
    </dgm:pt>
    <dgm:pt modelId="{E64E2511-4E3C-4CAC-B3C2-4360465B04D2}" type="pres">
      <dgm:prSet presAssocID="{469EB4F3-1E6E-4451-AEAA-6310DE8166F3}" presName="dummy" presStyleCnt="0"/>
      <dgm:spPr/>
    </dgm:pt>
    <dgm:pt modelId="{0A4637AD-4C2E-4C2F-9D0A-8796635DC665}" type="pres">
      <dgm:prSet presAssocID="{469EB4F3-1E6E-4451-AEAA-6310DE8166F3}" presName="node" presStyleLbl="revTx" presStyleIdx="0" presStyleCnt="3">
        <dgm:presLayoutVars>
          <dgm:bulletEnabled val="1"/>
        </dgm:presLayoutVars>
      </dgm:prSet>
      <dgm:spPr/>
    </dgm:pt>
    <dgm:pt modelId="{B1018343-081B-4DE9-810E-AF5035CB9FDE}" type="pres">
      <dgm:prSet presAssocID="{F696645B-E991-4F40-856C-BDCC993EA44E}" presName="sibTrans" presStyleLbl="node1" presStyleIdx="0" presStyleCnt="3"/>
      <dgm:spPr/>
    </dgm:pt>
    <dgm:pt modelId="{98275CDC-4676-41C6-8909-619F35F1F142}" type="pres">
      <dgm:prSet presAssocID="{9EA4B240-1E1B-4FA5-A819-6478ED7A0637}" presName="dummy" presStyleCnt="0"/>
      <dgm:spPr/>
    </dgm:pt>
    <dgm:pt modelId="{11BFCEE2-9B0B-4DE6-889A-D82D8E332753}" type="pres">
      <dgm:prSet presAssocID="{9EA4B240-1E1B-4FA5-A819-6478ED7A0637}" presName="node" presStyleLbl="revTx" presStyleIdx="1" presStyleCnt="3">
        <dgm:presLayoutVars>
          <dgm:bulletEnabled val="1"/>
        </dgm:presLayoutVars>
      </dgm:prSet>
      <dgm:spPr/>
    </dgm:pt>
    <dgm:pt modelId="{BAE3BB3B-9B54-4E66-A599-FEA9CAD25280}" type="pres">
      <dgm:prSet presAssocID="{EA0554C7-CF0D-4063-81A9-DA2B84AEE0A4}" presName="sibTrans" presStyleLbl="node1" presStyleIdx="1" presStyleCnt="3"/>
      <dgm:spPr/>
    </dgm:pt>
    <dgm:pt modelId="{7CFBA3E3-A136-4F45-AE93-4F126497C29F}" type="pres">
      <dgm:prSet presAssocID="{50CC0387-F88B-466D-B1A4-424486B2924D}" presName="dummy" presStyleCnt="0"/>
      <dgm:spPr/>
    </dgm:pt>
    <dgm:pt modelId="{9539BDFE-E687-4628-8203-B9915C8C76BB}" type="pres">
      <dgm:prSet presAssocID="{50CC0387-F88B-466D-B1A4-424486B2924D}" presName="node" presStyleLbl="revTx" presStyleIdx="2" presStyleCnt="3">
        <dgm:presLayoutVars>
          <dgm:bulletEnabled val="1"/>
        </dgm:presLayoutVars>
      </dgm:prSet>
      <dgm:spPr/>
    </dgm:pt>
    <dgm:pt modelId="{638CA641-A3FF-4D11-AABF-F3986B8DF233}" type="pres">
      <dgm:prSet presAssocID="{83C53296-9FCD-47F3-A549-164B547AFCEC}" presName="sibTrans" presStyleLbl="node1" presStyleIdx="2" presStyleCnt="3"/>
      <dgm:spPr/>
    </dgm:pt>
  </dgm:ptLst>
  <dgm:cxnLst>
    <dgm:cxn modelId="{8C52A830-A74E-49A6-8AAE-7895D633DFA1}" type="presOf" srcId="{50CC0387-F88B-466D-B1A4-424486B2924D}" destId="{9539BDFE-E687-4628-8203-B9915C8C76BB}" srcOrd="0" destOrd="0" presId="urn:microsoft.com/office/officeart/2005/8/layout/cycle1"/>
    <dgm:cxn modelId="{CCF36C5E-1A77-4B94-877D-3337F17433F8}" type="presOf" srcId="{F696645B-E991-4F40-856C-BDCC993EA44E}" destId="{B1018343-081B-4DE9-810E-AF5035CB9FDE}" srcOrd="0" destOrd="0" presId="urn:microsoft.com/office/officeart/2005/8/layout/cycle1"/>
    <dgm:cxn modelId="{56575A61-2C79-49B9-96F3-E0DFD8738470}" type="presOf" srcId="{9EA4B240-1E1B-4FA5-A819-6478ED7A0637}" destId="{11BFCEE2-9B0B-4DE6-889A-D82D8E332753}" srcOrd="0" destOrd="0" presId="urn:microsoft.com/office/officeart/2005/8/layout/cycle1"/>
    <dgm:cxn modelId="{94ED9248-86DD-48A2-92A0-FCDA31C517A5}" type="presOf" srcId="{EA0554C7-CF0D-4063-81A9-DA2B84AEE0A4}" destId="{BAE3BB3B-9B54-4E66-A599-FEA9CAD25280}" srcOrd="0" destOrd="0" presId="urn:microsoft.com/office/officeart/2005/8/layout/cycle1"/>
    <dgm:cxn modelId="{23345C88-26D8-4D7D-ADBD-9CF813457404}" type="presOf" srcId="{002B86D0-238B-410C-904E-3D80854FDEE7}" destId="{9F640CD6-69D8-446B-9B49-BA62D4B14B55}" srcOrd="0" destOrd="0" presId="urn:microsoft.com/office/officeart/2005/8/layout/cycle1"/>
    <dgm:cxn modelId="{CB23FF9A-A1A2-4706-9DD8-56337E32D24A}" type="presOf" srcId="{83C53296-9FCD-47F3-A549-164B547AFCEC}" destId="{638CA641-A3FF-4D11-AABF-F3986B8DF233}" srcOrd="0" destOrd="0" presId="urn:microsoft.com/office/officeart/2005/8/layout/cycle1"/>
    <dgm:cxn modelId="{C59CE0A3-0EFD-43B5-BFAD-7E8D75C58448}" srcId="{002B86D0-238B-410C-904E-3D80854FDEE7}" destId="{9EA4B240-1E1B-4FA5-A819-6478ED7A0637}" srcOrd="1" destOrd="0" parTransId="{92159A95-453A-4FEC-9C7E-492C23B7B229}" sibTransId="{EA0554C7-CF0D-4063-81A9-DA2B84AEE0A4}"/>
    <dgm:cxn modelId="{67EFA6C7-F36C-4B1E-9093-2073F8AE3844}" srcId="{002B86D0-238B-410C-904E-3D80854FDEE7}" destId="{50CC0387-F88B-466D-B1A4-424486B2924D}" srcOrd="2" destOrd="0" parTransId="{5DD80752-D1A7-4B76-9386-F66D923AB9BE}" sibTransId="{83C53296-9FCD-47F3-A549-164B547AFCEC}"/>
    <dgm:cxn modelId="{935296E5-A222-46BA-8B0F-A75832FBAC5F}" type="presOf" srcId="{469EB4F3-1E6E-4451-AEAA-6310DE8166F3}" destId="{0A4637AD-4C2E-4C2F-9D0A-8796635DC665}" srcOrd="0" destOrd="0" presId="urn:microsoft.com/office/officeart/2005/8/layout/cycle1"/>
    <dgm:cxn modelId="{D1CE93EC-802A-4A44-9EF9-32A920F8D330}" srcId="{002B86D0-238B-410C-904E-3D80854FDEE7}" destId="{469EB4F3-1E6E-4451-AEAA-6310DE8166F3}" srcOrd="0" destOrd="0" parTransId="{8629E1EF-217D-4D1E-8A04-BC0BD25E9EE8}" sibTransId="{F696645B-E991-4F40-856C-BDCC993EA44E}"/>
    <dgm:cxn modelId="{B1B11D97-933E-4110-9AE2-98C82AC54C86}" type="presParOf" srcId="{9F640CD6-69D8-446B-9B49-BA62D4B14B55}" destId="{E64E2511-4E3C-4CAC-B3C2-4360465B04D2}" srcOrd="0" destOrd="0" presId="urn:microsoft.com/office/officeart/2005/8/layout/cycle1"/>
    <dgm:cxn modelId="{5AC82F70-1E10-4174-963A-E2B3CCBDA433}" type="presParOf" srcId="{9F640CD6-69D8-446B-9B49-BA62D4B14B55}" destId="{0A4637AD-4C2E-4C2F-9D0A-8796635DC665}" srcOrd="1" destOrd="0" presId="urn:microsoft.com/office/officeart/2005/8/layout/cycle1"/>
    <dgm:cxn modelId="{1F915370-F461-4B17-8E5A-FDE284C5DFFB}" type="presParOf" srcId="{9F640CD6-69D8-446B-9B49-BA62D4B14B55}" destId="{B1018343-081B-4DE9-810E-AF5035CB9FDE}" srcOrd="2" destOrd="0" presId="urn:microsoft.com/office/officeart/2005/8/layout/cycle1"/>
    <dgm:cxn modelId="{B866E896-E2A6-4A4C-9CE1-A8F42B9675AD}" type="presParOf" srcId="{9F640CD6-69D8-446B-9B49-BA62D4B14B55}" destId="{98275CDC-4676-41C6-8909-619F35F1F142}" srcOrd="3" destOrd="0" presId="urn:microsoft.com/office/officeart/2005/8/layout/cycle1"/>
    <dgm:cxn modelId="{D569236F-1A6E-4C8A-A622-1AB868E00B60}" type="presParOf" srcId="{9F640CD6-69D8-446B-9B49-BA62D4B14B55}" destId="{11BFCEE2-9B0B-4DE6-889A-D82D8E332753}" srcOrd="4" destOrd="0" presId="urn:microsoft.com/office/officeart/2005/8/layout/cycle1"/>
    <dgm:cxn modelId="{3FFC1E23-A550-4AA0-99C4-383BC4E52F64}" type="presParOf" srcId="{9F640CD6-69D8-446B-9B49-BA62D4B14B55}" destId="{BAE3BB3B-9B54-4E66-A599-FEA9CAD25280}" srcOrd="5" destOrd="0" presId="urn:microsoft.com/office/officeart/2005/8/layout/cycle1"/>
    <dgm:cxn modelId="{F9F414EE-E4C0-4E1B-8882-F791FF76F2B8}" type="presParOf" srcId="{9F640CD6-69D8-446B-9B49-BA62D4B14B55}" destId="{7CFBA3E3-A136-4F45-AE93-4F126497C29F}" srcOrd="6" destOrd="0" presId="urn:microsoft.com/office/officeart/2005/8/layout/cycle1"/>
    <dgm:cxn modelId="{5A5F3C7A-7FF3-4799-A4E5-691425BBA41F}" type="presParOf" srcId="{9F640CD6-69D8-446B-9B49-BA62D4B14B55}" destId="{9539BDFE-E687-4628-8203-B9915C8C76BB}" srcOrd="7" destOrd="0" presId="urn:microsoft.com/office/officeart/2005/8/layout/cycle1"/>
    <dgm:cxn modelId="{A279C031-604F-4479-9577-D27A8AFBE38A}" type="presParOf" srcId="{9F640CD6-69D8-446B-9B49-BA62D4B14B55}" destId="{638CA641-A3FF-4D11-AABF-F3986B8DF233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8AEA2E-D656-4E04-9F41-6D60285B38B0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720E137-2D2E-4EA1-A884-081204C485FF}">
      <dgm:prSet/>
      <dgm:spPr/>
      <dgm:t>
        <a:bodyPr/>
        <a:lstStyle/>
        <a:p>
          <a:r>
            <a:rPr lang="hr-HR" b="1" dirty="0"/>
            <a:t>povratna informacija </a:t>
          </a:r>
          <a:endParaRPr lang="en-US" b="1" dirty="0"/>
        </a:p>
      </dgm:t>
    </dgm:pt>
    <dgm:pt modelId="{4F2931EC-4576-42D3-B34A-A4F0873D47A4}" type="parTrans" cxnId="{3BED33FE-F3CD-4307-8292-908D8EAC0B76}">
      <dgm:prSet/>
      <dgm:spPr/>
      <dgm:t>
        <a:bodyPr/>
        <a:lstStyle/>
        <a:p>
          <a:endParaRPr lang="en-US"/>
        </a:p>
      </dgm:t>
    </dgm:pt>
    <dgm:pt modelId="{FBAEAB5B-B47B-4AE6-A25A-A00B9D2F89F2}" type="sibTrans" cxnId="{3BED33FE-F3CD-4307-8292-908D8EAC0B76}">
      <dgm:prSet/>
      <dgm:spPr/>
      <dgm:t>
        <a:bodyPr/>
        <a:lstStyle/>
        <a:p>
          <a:endParaRPr lang="en-US"/>
        </a:p>
      </dgm:t>
    </dgm:pt>
    <dgm:pt modelId="{78977D95-D626-42DD-B65C-BF31A81C25DB}">
      <dgm:prSet/>
      <dgm:spPr/>
      <dgm:t>
        <a:bodyPr/>
        <a:lstStyle/>
        <a:p>
          <a:r>
            <a:rPr lang="hr-HR" b="1" dirty="0"/>
            <a:t>vanjska perspektiva</a:t>
          </a:r>
          <a:endParaRPr lang="en-US" b="1" dirty="0"/>
        </a:p>
      </dgm:t>
    </dgm:pt>
    <dgm:pt modelId="{2FA77BB8-CF27-48A3-BF61-2930B44D7B78}" type="parTrans" cxnId="{39CF159F-E116-413B-91F1-2A21642BCC4F}">
      <dgm:prSet/>
      <dgm:spPr/>
      <dgm:t>
        <a:bodyPr/>
        <a:lstStyle/>
        <a:p>
          <a:endParaRPr lang="en-US"/>
        </a:p>
      </dgm:t>
    </dgm:pt>
    <dgm:pt modelId="{AED29F9C-E206-466A-BAF6-96B6DF34DC59}" type="sibTrans" cxnId="{39CF159F-E116-413B-91F1-2A21642BCC4F}">
      <dgm:prSet/>
      <dgm:spPr/>
      <dgm:t>
        <a:bodyPr/>
        <a:lstStyle/>
        <a:p>
          <a:endParaRPr lang="en-US"/>
        </a:p>
      </dgm:t>
    </dgm:pt>
    <dgm:pt modelId="{F3463CE8-0D5D-4CD4-842E-E095C225DDFF}">
      <dgm:prSet/>
      <dgm:spPr/>
      <dgm:t>
        <a:bodyPr/>
        <a:lstStyle/>
        <a:p>
          <a:r>
            <a:rPr lang="hr-HR" b="1" dirty="0"/>
            <a:t>utvrđivanje kvalitete</a:t>
          </a:r>
          <a:endParaRPr lang="en-US" b="1" dirty="0"/>
        </a:p>
      </dgm:t>
    </dgm:pt>
    <dgm:pt modelId="{794EEB83-8FB0-49A0-8230-1CCC2FD4DAE9}" type="parTrans" cxnId="{700F10AB-9719-4602-BE03-84520F494C95}">
      <dgm:prSet/>
      <dgm:spPr/>
      <dgm:t>
        <a:bodyPr/>
        <a:lstStyle/>
        <a:p>
          <a:endParaRPr lang="en-US"/>
        </a:p>
      </dgm:t>
    </dgm:pt>
    <dgm:pt modelId="{410A1E64-5999-41B1-B7EC-A7B1F576C5BB}" type="sibTrans" cxnId="{700F10AB-9719-4602-BE03-84520F494C95}">
      <dgm:prSet/>
      <dgm:spPr/>
      <dgm:t>
        <a:bodyPr/>
        <a:lstStyle/>
        <a:p>
          <a:endParaRPr lang="en-US"/>
        </a:p>
      </dgm:t>
    </dgm:pt>
    <dgm:pt modelId="{395108E6-45A0-4FBC-9E6F-8BA90491FB12}">
      <dgm:prSet/>
      <dgm:spPr/>
      <dgm:t>
        <a:bodyPr/>
        <a:lstStyle/>
        <a:p>
          <a:r>
            <a:rPr lang="hr-HR" b="1" dirty="0"/>
            <a:t>jače strane, dobre prakse</a:t>
          </a:r>
          <a:endParaRPr lang="en-US" b="1" dirty="0"/>
        </a:p>
      </dgm:t>
    </dgm:pt>
    <dgm:pt modelId="{B85A9C2A-D131-4934-B14C-DDA0A1AE148B}" type="parTrans" cxnId="{B1CE9A26-1DAA-413C-82B4-87A17BBFF302}">
      <dgm:prSet/>
      <dgm:spPr/>
      <dgm:t>
        <a:bodyPr/>
        <a:lstStyle/>
        <a:p>
          <a:endParaRPr lang="en-US"/>
        </a:p>
      </dgm:t>
    </dgm:pt>
    <dgm:pt modelId="{89D7C765-581B-42CD-A811-5D5F84E741DC}" type="sibTrans" cxnId="{B1CE9A26-1DAA-413C-82B4-87A17BBFF302}">
      <dgm:prSet/>
      <dgm:spPr/>
      <dgm:t>
        <a:bodyPr/>
        <a:lstStyle/>
        <a:p>
          <a:endParaRPr lang="en-US"/>
        </a:p>
      </dgm:t>
    </dgm:pt>
    <dgm:pt modelId="{9D2380A1-1B01-4678-96F0-668876DABA42}">
      <dgm:prSet/>
      <dgm:spPr/>
      <dgm:t>
        <a:bodyPr/>
        <a:lstStyle/>
        <a:p>
          <a:r>
            <a:rPr lang="hr-HR" b="1" dirty="0"/>
            <a:t>nedostaci</a:t>
          </a:r>
          <a:endParaRPr lang="en-US" b="1" dirty="0"/>
        </a:p>
      </dgm:t>
    </dgm:pt>
    <dgm:pt modelId="{E2F6CA88-6A67-4062-97CD-680A694B83FF}" type="parTrans" cxnId="{4AFE4985-102A-4943-83AD-4F25782793A0}">
      <dgm:prSet/>
      <dgm:spPr/>
      <dgm:t>
        <a:bodyPr/>
        <a:lstStyle/>
        <a:p>
          <a:endParaRPr lang="en-US"/>
        </a:p>
      </dgm:t>
    </dgm:pt>
    <dgm:pt modelId="{578AA57C-FE2F-42E9-96BF-5AF3729633B4}" type="sibTrans" cxnId="{4AFE4985-102A-4943-83AD-4F25782793A0}">
      <dgm:prSet/>
      <dgm:spPr/>
      <dgm:t>
        <a:bodyPr/>
        <a:lstStyle/>
        <a:p>
          <a:endParaRPr lang="en-US"/>
        </a:p>
      </dgm:t>
    </dgm:pt>
    <dgm:pt modelId="{33FFD547-BEF9-473D-8D28-85950CA681B6}">
      <dgm:prSet/>
      <dgm:spPr/>
      <dgm:t>
        <a:bodyPr/>
        <a:lstStyle/>
        <a:p>
          <a:r>
            <a:rPr lang="hr-HR" b="1" dirty="0"/>
            <a:t>savjet</a:t>
          </a:r>
          <a:r>
            <a:rPr lang="hr-HR" dirty="0"/>
            <a:t>i</a:t>
          </a:r>
          <a:endParaRPr lang="en-US" dirty="0"/>
        </a:p>
      </dgm:t>
    </dgm:pt>
    <dgm:pt modelId="{14E55573-8AD9-4B74-9A8D-BE775BBECB13}" type="parTrans" cxnId="{35C416D2-C22A-4C83-ACDB-5EF167C01EC4}">
      <dgm:prSet/>
      <dgm:spPr/>
      <dgm:t>
        <a:bodyPr/>
        <a:lstStyle/>
        <a:p>
          <a:endParaRPr lang="en-US"/>
        </a:p>
      </dgm:t>
    </dgm:pt>
    <dgm:pt modelId="{3615A23B-188C-4D25-960F-6A72EC18A8B2}" type="sibTrans" cxnId="{35C416D2-C22A-4C83-ACDB-5EF167C01EC4}">
      <dgm:prSet/>
      <dgm:spPr/>
      <dgm:t>
        <a:bodyPr/>
        <a:lstStyle/>
        <a:p>
          <a:endParaRPr lang="en-US"/>
        </a:p>
      </dgm:t>
    </dgm:pt>
    <dgm:pt modelId="{E22BAD14-A609-4520-BF8A-86F8C5EA2D37}">
      <dgm:prSet/>
      <dgm:spPr/>
      <dgm:t>
        <a:bodyPr/>
        <a:lstStyle/>
        <a:p>
          <a:r>
            <a:rPr lang="hr-HR" b="1" dirty="0"/>
            <a:t>uzajamno učenje</a:t>
          </a:r>
          <a:endParaRPr lang="en-US" b="1" dirty="0"/>
        </a:p>
      </dgm:t>
    </dgm:pt>
    <dgm:pt modelId="{85B6BB20-5E81-4063-BF91-8A5C6DCA838A}" type="parTrans" cxnId="{6D9671B8-653F-4C4D-B901-4CED8378E3DB}">
      <dgm:prSet/>
      <dgm:spPr/>
      <dgm:t>
        <a:bodyPr/>
        <a:lstStyle/>
        <a:p>
          <a:endParaRPr lang="en-US"/>
        </a:p>
      </dgm:t>
    </dgm:pt>
    <dgm:pt modelId="{FADC368E-5E58-43BD-8304-FCB36B2B1084}" type="sibTrans" cxnId="{6D9671B8-653F-4C4D-B901-4CED8378E3DB}">
      <dgm:prSet/>
      <dgm:spPr/>
      <dgm:t>
        <a:bodyPr/>
        <a:lstStyle/>
        <a:p>
          <a:endParaRPr lang="en-US"/>
        </a:p>
      </dgm:t>
    </dgm:pt>
    <dgm:pt modelId="{53DA4642-1B0A-404A-895C-8DE4A2964DFF}">
      <dgm:prSet/>
      <dgm:spPr/>
      <dgm:t>
        <a:bodyPr/>
        <a:lstStyle/>
        <a:p>
          <a:r>
            <a:rPr lang="hr-HR" b="1" dirty="0"/>
            <a:t>mreža i suradnja</a:t>
          </a:r>
          <a:endParaRPr lang="en-US" b="1" dirty="0"/>
        </a:p>
      </dgm:t>
    </dgm:pt>
    <dgm:pt modelId="{8DAB6E31-853B-400B-BC76-D8F07A154C6C}" type="parTrans" cxnId="{C2453995-4993-4A85-BD15-1BFD19B6CFED}">
      <dgm:prSet/>
      <dgm:spPr/>
      <dgm:t>
        <a:bodyPr/>
        <a:lstStyle/>
        <a:p>
          <a:endParaRPr lang="en-US"/>
        </a:p>
      </dgm:t>
    </dgm:pt>
    <dgm:pt modelId="{0CB9BCB0-D4F9-4715-A636-C2261F3A6EB4}" type="sibTrans" cxnId="{C2453995-4993-4A85-BD15-1BFD19B6CFED}">
      <dgm:prSet/>
      <dgm:spPr/>
      <dgm:t>
        <a:bodyPr/>
        <a:lstStyle/>
        <a:p>
          <a:endParaRPr lang="en-US"/>
        </a:p>
      </dgm:t>
    </dgm:pt>
    <dgm:pt modelId="{B9F19C89-9AB0-4631-B0C7-6AFA89B67CEB}" type="pres">
      <dgm:prSet presAssocID="{558AEA2E-D656-4E04-9F41-6D60285B38B0}" presName="diagram" presStyleCnt="0">
        <dgm:presLayoutVars>
          <dgm:dir/>
          <dgm:resizeHandles val="exact"/>
        </dgm:presLayoutVars>
      </dgm:prSet>
      <dgm:spPr/>
    </dgm:pt>
    <dgm:pt modelId="{51D60DB3-120A-4FC6-B0FB-D29CA46C13EB}" type="pres">
      <dgm:prSet presAssocID="{2720E137-2D2E-4EA1-A884-081204C485FF}" presName="node" presStyleLbl="node1" presStyleIdx="0" presStyleCnt="8">
        <dgm:presLayoutVars>
          <dgm:bulletEnabled val="1"/>
        </dgm:presLayoutVars>
      </dgm:prSet>
      <dgm:spPr/>
    </dgm:pt>
    <dgm:pt modelId="{F93DD581-E511-4A48-9C6E-EA743A56DC01}" type="pres">
      <dgm:prSet presAssocID="{FBAEAB5B-B47B-4AE6-A25A-A00B9D2F89F2}" presName="sibTrans" presStyleCnt="0"/>
      <dgm:spPr/>
    </dgm:pt>
    <dgm:pt modelId="{4303DF07-EB77-4179-A855-FB4F98D8A25D}" type="pres">
      <dgm:prSet presAssocID="{78977D95-D626-42DD-B65C-BF31A81C25DB}" presName="node" presStyleLbl="node1" presStyleIdx="1" presStyleCnt="8">
        <dgm:presLayoutVars>
          <dgm:bulletEnabled val="1"/>
        </dgm:presLayoutVars>
      </dgm:prSet>
      <dgm:spPr/>
    </dgm:pt>
    <dgm:pt modelId="{EDE33077-2448-45DA-B4DA-1A037F9572FA}" type="pres">
      <dgm:prSet presAssocID="{AED29F9C-E206-466A-BAF6-96B6DF34DC59}" presName="sibTrans" presStyleCnt="0"/>
      <dgm:spPr/>
    </dgm:pt>
    <dgm:pt modelId="{B5341FB2-0568-4FB4-8989-95DAA340D74B}" type="pres">
      <dgm:prSet presAssocID="{F3463CE8-0D5D-4CD4-842E-E095C225DDFF}" presName="node" presStyleLbl="node1" presStyleIdx="2" presStyleCnt="8">
        <dgm:presLayoutVars>
          <dgm:bulletEnabled val="1"/>
        </dgm:presLayoutVars>
      </dgm:prSet>
      <dgm:spPr/>
    </dgm:pt>
    <dgm:pt modelId="{52CBB497-B8B0-4EB1-8C73-C61CE1D41353}" type="pres">
      <dgm:prSet presAssocID="{410A1E64-5999-41B1-B7EC-A7B1F576C5BB}" presName="sibTrans" presStyleCnt="0"/>
      <dgm:spPr/>
    </dgm:pt>
    <dgm:pt modelId="{F73F49A5-7B2A-47F2-9542-AEEB36041CD0}" type="pres">
      <dgm:prSet presAssocID="{395108E6-45A0-4FBC-9E6F-8BA90491FB12}" presName="node" presStyleLbl="node1" presStyleIdx="3" presStyleCnt="8">
        <dgm:presLayoutVars>
          <dgm:bulletEnabled val="1"/>
        </dgm:presLayoutVars>
      </dgm:prSet>
      <dgm:spPr/>
    </dgm:pt>
    <dgm:pt modelId="{4A8F1CB2-1AA9-470F-833D-3AF43E79CDCC}" type="pres">
      <dgm:prSet presAssocID="{89D7C765-581B-42CD-A811-5D5F84E741DC}" presName="sibTrans" presStyleCnt="0"/>
      <dgm:spPr/>
    </dgm:pt>
    <dgm:pt modelId="{B0C25D4C-A74D-46B9-B6AA-EE5ED8E2B367}" type="pres">
      <dgm:prSet presAssocID="{9D2380A1-1B01-4678-96F0-668876DABA42}" presName="node" presStyleLbl="node1" presStyleIdx="4" presStyleCnt="8">
        <dgm:presLayoutVars>
          <dgm:bulletEnabled val="1"/>
        </dgm:presLayoutVars>
      </dgm:prSet>
      <dgm:spPr/>
    </dgm:pt>
    <dgm:pt modelId="{3A7754DC-3B93-46BD-AD81-88E25841999E}" type="pres">
      <dgm:prSet presAssocID="{578AA57C-FE2F-42E9-96BF-5AF3729633B4}" presName="sibTrans" presStyleCnt="0"/>
      <dgm:spPr/>
    </dgm:pt>
    <dgm:pt modelId="{2F2915C3-F318-415A-AEAD-0B0FB1920773}" type="pres">
      <dgm:prSet presAssocID="{33FFD547-BEF9-473D-8D28-85950CA681B6}" presName="node" presStyleLbl="node1" presStyleIdx="5" presStyleCnt="8">
        <dgm:presLayoutVars>
          <dgm:bulletEnabled val="1"/>
        </dgm:presLayoutVars>
      </dgm:prSet>
      <dgm:spPr/>
    </dgm:pt>
    <dgm:pt modelId="{70A0A1F6-02BF-4745-BA11-E75761AEB487}" type="pres">
      <dgm:prSet presAssocID="{3615A23B-188C-4D25-960F-6A72EC18A8B2}" presName="sibTrans" presStyleCnt="0"/>
      <dgm:spPr/>
    </dgm:pt>
    <dgm:pt modelId="{D553ED28-F755-4ACA-B0BD-C4DF0C5B8A73}" type="pres">
      <dgm:prSet presAssocID="{E22BAD14-A609-4520-BF8A-86F8C5EA2D37}" presName="node" presStyleLbl="node1" presStyleIdx="6" presStyleCnt="8">
        <dgm:presLayoutVars>
          <dgm:bulletEnabled val="1"/>
        </dgm:presLayoutVars>
      </dgm:prSet>
      <dgm:spPr/>
    </dgm:pt>
    <dgm:pt modelId="{4BDDA041-75E6-40C3-AF9D-5EC7CBCEB33B}" type="pres">
      <dgm:prSet presAssocID="{FADC368E-5E58-43BD-8304-FCB36B2B1084}" presName="sibTrans" presStyleCnt="0"/>
      <dgm:spPr/>
    </dgm:pt>
    <dgm:pt modelId="{E5BAC9A9-629D-4EF7-90D8-5908565192D3}" type="pres">
      <dgm:prSet presAssocID="{53DA4642-1B0A-404A-895C-8DE4A2964DFF}" presName="node" presStyleLbl="node1" presStyleIdx="7" presStyleCnt="8">
        <dgm:presLayoutVars>
          <dgm:bulletEnabled val="1"/>
        </dgm:presLayoutVars>
      </dgm:prSet>
      <dgm:spPr/>
    </dgm:pt>
  </dgm:ptLst>
  <dgm:cxnLst>
    <dgm:cxn modelId="{EE7E5406-655E-459E-8B7A-6540498E3A1F}" type="presOf" srcId="{33FFD547-BEF9-473D-8D28-85950CA681B6}" destId="{2F2915C3-F318-415A-AEAD-0B0FB1920773}" srcOrd="0" destOrd="0" presId="urn:microsoft.com/office/officeart/2005/8/layout/default"/>
    <dgm:cxn modelId="{BD0FD60F-572F-4676-B550-2582163625DB}" type="presOf" srcId="{558AEA2E-D656-4E04-9F41-6D60285B38B0}" destId="{B9F19C89-9AB0-4631-B0C7-6AFA89B67CEB}" srcOrd="0" destOrd="0" presId="urn:microsoft.com/office/officeart/2005/8/layout/default"/>
    <dgm:cxn modelId="{B1CE9A26-1DAA-413C-82B4-87A17BBFF302}" srcId="{558AEA2E-D656-4E04-9F41-6D60285B38B0}" destId="{395108E6-45A0-4FBC-9E6F-8BA90491FB12}" srcOrd="3" destOrd="0" parTransId="{B85A9C2A-D131-4934-B14C-DDA0A1AE148B}" sibTransId="{89D7C765-581B-42CD-A811-5D5F84E741DC}"/>
    <dgm:cxn modelId="{F9AC192D-18AF-4357-BD8A-A246F574F387}" type="presOf" srcId="{395108E6-45A0-4FBC-9E6F-8BA90491FB12}" destId="{F73F49A5-7B2A-47F2-9542-AEEB36041CD0}" srcOrd="0" destOrd="0" presId="urn:microsoft.com/office/officeart/2005/8/layout/default"/>
    <dgm:cxn modelId="{FAC6EE6B-72B2-4502-A5D7-587AD1D3D195}" type="presOf" srcId="{53DA4642-1B0A-404A-895C-8DE4A2964DFF}" destId="{E5BAC9A9-629D-4EF7-90D8-5908565192D3}" srcOrd="0" destOrd="0" presId="urn:microsoft.com/office/officeart/2005/8/layout/default"/>
    <dgm:cxn modelId="{BE6D476C-686A-4739-832B-B3EDA5317649}" type="presOf" srcId="{78977D95-D626-42DD-B65C-BF31A81C25DB}" destId="{4303DF07-EB77-4179-A855-FB4F98D8A25D}" srcOrd="0" destOrd="0" presId="urn:microsoft.com/office/officeart/2005/8/layout/default"/>
    <dgm:cxn modelId="{A4A97974-97DD-4706-920A-5710EA3654EE}" type="presOf" srcId="{E22BAD14-A609-4520-BF8A-86F8C5EA2D37}" destId="{D553ED28-F755-4ACA-B0BD-C4DF0C5B8A73}" srcOrd="0" destOrd="0" presId="urn:microsoft.com/office/officeart/2005/8/layout/default"/>
    <dgm:cxn modelId="{4AFE4985-102A-4943-83AD-4F25782793A0}" srcId="{558AEA2E-D656-4E04-9F41-6D60285B38B0}" destId="{9D2380A1-1B01-4678-96F0-668876DABA42}" srcOrd="4" destOrd="0" parTransId="{E2F6CA88-6A67-4062-97CD-680A694B83FF}" sibTransId="{578AA57C-FE2F-42E9-96BF-5AF3729633B4}"/>
    <dgm:cxn modelId="{C2453995-4993-4A85-BD15-1BFD19B6CFED}" srcId="{558AEA2E-D656-4E04-9F41-6D60285B38B0}" destId="{53DA4642-1B0A-404A-895C-8DE4A2964DFF}" srcOrd="7" destOrd="0" parTransId="{8DAB6E31-853B-400B-BC76-D8F07A154C6C}" sibTransId="{0CB9BCB0-D4F9-4715-A636-C2261F3A6EB4}"/>
    <dgm:cxn modelId="{39CF159F-E116-413B-91F1-2A21642BCC4F}" srcId="{558AEA2E-D656-4E04-9F41-6D60285B38B0}" destId="{78977D95-D626-42DD-B65C-BF31A81C25DB}" srcOrd="1" destOrd="0" parTransId="{2FA77BB8-CF27-48A3-BF61-2930B44D7B78}" sibTransId="{AED29F9C-E206-466A-BAF6-96B6DF34DC59}"/>
    <dgm:cxn modelId="{700F10AB-9719-4602-BE03-84520F494C95}" srcId="{558AEA2E-D656-4E04-9F41-6D60285B38B0}" destId="{F3463CE8-0D5D-4CD4-842E-E095C225DDFF}" srcOrd="2" destOrd="0" parTransId="{794EEB83-8FB0-49A0-8230-1CCC2FD4DAE9}" sibTransId="{410A1E64-5999-41B1-B7EC-A7B1F576C5BB}"/>
    <dgm:cxn modelId="{6D9671B8-653F-4C4D-B901-4CED8378E3DB}" srcId="{558AEA2E-D656-4E04-9F41-6D60285B38B0}" destId="{E22BAD14-A609-4520-BF8A-86F8C5EA2D37}" srcOrd="6" destOrd="0" parTransId="{85B6BB20-5E81-4063-BF91-8A5C6DCA838A}" sibTransId="{FADC368E-5E58-43BD-8304-FCB36B2B1084}"/>
    <dgm:cxn modelId="{35C416D2-C22A-4C83-ACDB-5EF167C01EC4}" srcId="{558AEA2E-D656-4E04-9F41-6D60285B38B0}" destId="{33FFD547-BEF9-473D-8D28-85950CA681B6}" srcOrd="5" destOrd="0" parTransId="{14E55573-8AD9-4B74-9A8D-BE775BBECB13}" sibTransId="{3615A23B-188C-4D25-960F-6A72EC18A8B2}"/>
    <dgm:cxn modelId="{5D1CB5E8-9F51-48B3-92BF-9D3C8420798E}" type="presOf" srcId="{F3463CE8-0D5D-4CD4-842E-E095C225DDFF}" destId="{B5341FB2-0568-4FB4-8989-95DAA340D74B}" srcOrd="0" destOrd="0" presId="urn:microsoft.com/office/officeart/2005/8/layout/default"/>
    <dgm:cxn modelId="{908BF7ED-7AE0-452D-9E17-BDED6673F111}" type="presOf" srcId="{9D2380A1-1B01-4678-96F0-668876DABA42}" destId="{B0C25D4C-A74D-46B9-B6AA-EE5ED8E2B367}" srcOrd="0" destOrd="0" presId="urn:microsoft.com/office/officeart/2005/8/layout/default"/>
    <dgm:cxn modelId="{4F4878FB-5F65-4B15-8525-942F14026237}" type="presOf" srcId="{2720E137-2D2E-4EA1-A884-081204C485FF}" destId="{51D60DB3-120A-4FC6-B0FB-D29CA46C13EB}" srcOrd="0" destOrd="0" presId="urn:microsoft.com/office/officeart/2005/8/layout/default"/>
    <dgm:cxn modelId="{3BED33FE-F3CD-4307-8292-908D8EAC0B76}" srcId="{558AEA2E-D656-4E04-9F41-6D60285B38B0}" destId="{2720E137-2D2E-4EA1-A884-081204C485FF}" srcOrd="0" destOrd="0" parTransId="{4F2931EC-4576-42D3-B34A-A4F0873D47A4}" sibTransId="{FBAEAB5B-B47B-4AE6-A25A-A00B9D2F89F2}"/>
    <dgm:cxn modelId="{4A3FAA3B-5735-450C-9502-EB4AFA7F55BA}" type="presParOf" srcId="{B9F19C89-9AB0-4631-B0C7-6AFA89B67CEB}" destId="{51D60DB3-120A-4FC6-B0FB-D29CA46C13EB}" srcOrd="0" destOrd="0" presId="urn:microsoft.com/office/officeart/2005/8/layout/default"/>
    <dgm:cxn modelId="{9B233DE5-D8F0-445D-A505-7CA6FE242552}" type="presParOf" srcId="{B9F19C89-9AB0-4631-B0C7-6AFA89B67CEB}" destId="{F93DD581-E511-4A48-9C6E-EA743A56DC01}" srcOrd="1" destOrd="0" presId="urn:microsoft.com/office/officeart/2005/8/layout/default"/>
    <dgm:cxn modelId="{D7E2AB7F-6A35-4BA1-8CDA-4017115BB330}" type="presParOf" srcId="{B9F19C89-9AB0-4631-B0C7-6AFA89B67CEB}" destId="{4303DF07-EB77-4179-A855-FB4F98D8A25D}" srcOrd="2" destOrd="0" presId="urn:microsoft.com/office/officeart/2005/8/layout/default"/>
    <dgm:cxn modelId="{84988DAA-E75A-4843-9834-26F67B656894}" type="presParOf" srcId="{B9F19C89-9AB0-4631-B0C7-6AFA89B67CEB}" destId="{EDE33077-2448-45DA-B4DA-1A037F9572FA}" srcOrd="3" destOrd="0" presId="urn:microsoft.com/office/officeart/2005/8/layout/default"/>
    <dgm:cxn modelId="{50C4BC03-A91B-43BB-8AD7-BA65B0FA5A1E}" type="presParOf" srcId="{B9F19C89-9AB0-4631-B0C7-6AFA89B67CEB}" destId="{B5341FB2-0568-4FB4-8989-95DAA340D74B}" srcOrd="4" destOrd="0" presId="urn:microsoft.com/office/officeart/2005/8/layout/default"/>
    <dgm:cxn modelId="{105F052D-1669-4C07-92C7-08E0DA7297DC}" type="presParOf" srcId="{B9F19C89-9AB0-4631-B0C7-6AFA89B67CEB}" destId="{52CBB497-B8B0-4EB1-8C73-C61CE1D41353}" srcOrd="5" destOrd="0" presId="urn:microsoft.com/office/officeart/2005/8/layout/default"/>
    <dgm:cxn modelId="{0A3F791C-A0CE-4A31-91BF-BEA99D4EC38B}" type="presParOf" srcId="{B9F19C89-9AB0-4631-B0C7-6AFA89B67CEB}" destId="{F73F49A5-7B2A-47F2-9542-AEEB36041CD0}" srcOrd="6" destOrd="0" presId="urn:microsoft.com/office/officeart/2005/8/layout/default"/>
    <dgm:cxn modelId="{AAF09D85-B989-4967-B915-263E73ECEE72}" type="presParOf" srcId="{B9F19C89-9AB0-4631-B0C7-6AFA89B67CEB}" destId="{4A8F1CB2-1AA9-470F-833D-3AF43E79CDCC}" srcOrd="7" destOrd="0" presId="urn:microsoft.com/office/officeart/2005/8/layout/default"/>
    <dgm:cxn modelId="{98F582B6-5B4B-487B-B878-35C006354802}" type="presParOf" srcId="{B9F19C89-9AB0-4631-B0C7-6AFA89B67CEB}" destId="{B0C25D4C-A74D-46B9-B6AA-EE5ED8E2B367}" srcOrd="8" destOrd="0" presId="urn:microsoft.com/office/officeart/2005/8/layout/default"/>
    <dgm:cxn modelId="{4986C48C-B817-4E57-8EAF-9E3584BED93F}" type="presParOf" srcId="{B9F19C89-9AB0-4631-B0C7-6AFA89B67CEB}" destId="{3A7754DC-3B93-46BD-AD81-88E25841999E}" srcOrd="9" destOrd="0" presId="urn:microsoft.com/office/officeart/2005/8/layout/default"/>
    <dgm:cxn modelId="{703FF3EF-4B4C-4427-8FF9-24BCE120EE85}" type="presParOf" srcId="{B9F19C89-9AB0-4631-B0C7-6AFA89B67CEB}" destId="{2F2915C3-F318-415A-AEAD-0B0FB1920773}" srcOrd="10" destOrd="0" presId="urn:microsoft.com/office/officeart/2005/8/layout/default"/>
    <dgm:cxn modelId="{7299E493-B65D-44CA-9CC1-B48D7CCF07BC}" type="presParOf" srcId="{B9F19C89-9AB0-4631-B0C7-6AFA89B67CEB}" destId="{70A0A1F6-02BF-4745-BA11-E75761AEB487}" srcOrd="11" destOrd="0" presId="urn:microsoft.com/office/officeart/2005/8/layout/default"/>
    <dgm:cxn modelId="{32AC8CB7-433C-47AF-B759-EE425E60C757}" type="presParOf" srcId="{B9F19C89-9AB0-4631-B0C7-6AFA89B67CEB}" destId="{D553ED28-F755-4ACA-B0BD-C4DF0C5B8A73}" srcOrd="12" destOrd="0" presId="urn:microsoft.com/office/officeart/2005/8/layout/default"/>
    <dgm:cxn modelId="{64150324-0588-43E2-A67F-955C57022156}" type="presParOf" srcId="{B9F19C89-9AB0-4631-B0C7-6AFA89B67CEB}" destId="{4BDDA041-75E6-40C3-AF9D-5EC7CBCEB33B}" srcOrd="13" destOrd="0" presId="urn:microsoft.com/office/officeart/2005/8/layout/default"/>
    <dgm:cxn modelId="{59912B00-2640-448C-8846-77614964FDBA}" type="presParOf" srcId="{B9F19C89-9AB0-4631-B0C7-6AFA89B67CEB}" destId="{E5BAC9A9-629D-4EF7-90D8-5908565192D3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D689CD-A79F-40AA-8D03-F1EA7550A0C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4740A6-79DB-4135-B67D-6F3C5208ACB2}">
      <dgm:prSet custT="1"/>
      <dgm:spPr/>
      <dgm:t>
        <a:bodyPr/>
        <a:lstStyle/>
        <a:p>
          <a:r>
            <a:rPr lang="hr-HR" sz="3600" dirty="0">
              <a:solidFill>
                <a:srgbClr val="002060"/>
              </a:solidFill>
            </a:rPr>
            <a:t>objektivnost i nepristranost</a:t>
          </a:r>
          <a:endParaRPr lang="en-US" sz="3600" dirty="0">
            <a:solidFill>
              <a:srgbClr val="002060"/>
            </a:solidFill>
          </a:endParaRPr>
        </a:p>
      </dgm:t>
    </dgm:pt>
    <dgm:pt modelId="{2BF24F1C-7884-42DB-8444-E0FB6EE46E91}" type="parTrans" cxnId="{F826F37D-E5B4-4022-8FF9-95087C63C485}">
      <dgm:prSet/>
      <dgm:spPr/>
      <dgm:t>
        <a:bodyPr/>
        <a:lstStyle/>
        <a:p>
          <a:endParaRPr lang="en-US"/>
        </a:p>
      </dgm:t>
    </dgm:pt>
    <dgm:pt modelId="{82162BAE-A70D-4A2A-808F-6463FD0DE44B}" type="sibTrans" cxnId="{F826F37D-E5B4-4022-8FF9-95087C63C485}">
      <dgm:prSet/>
      <dgm:spPr/>
      <dgm:t>
        <a:bodyPr/>
        <a:lstStyle/>
        <a:p>
          <a:endParaRPr lang="en-US"/>
        </a:p>
      </dgm:t>
    </dgm:pt>
    <dgm:pt modelId="{930DCB12-C88B-4FC6-92A8-A0F2A579657C}">
      <dgm:prSet custT="1"/>
      <dgm:spPr/>
      <dgm:t>
        <a:bodyPr/>
        <a:lstStyle/>
        <a:p>
          <a:r>
            <a:rPr lang="hr-HR" sz="3600" dirty="0">
              <a:solidFill>
                <a:srgbClr val="002060"/>
              </a:solidFill>
            </a:rPr>
            <a:t>transparentnost</a:t>
          </a:r>
          <a:endParaRPr lang="en-US" sz="3600" dirty="0">
            <a:solidFill>
              <a:srgbClr val="002060"/>
            </a:solidFill>
          </a:endParaRPr>
        </a:p>
      </dgm:t>
    </dgm:pt>
    <dgm:pt modelId="{84E40318-A8BB-4878-8A77-063F407C8A37}" type="parTrans" cxnId="{95FE080E-9116-499D-84B5-C07778C7A7EA}">
      <dgm:prSet/>
      <dgm:spPr/>
      <dgm:t>
        <a:bodyPr/>
        <a:lstStyle/>
        <a:p>
          <a:endParaRPr lang="en-US"/>
        </a:p>
      </dgm:t>
    </dgm:pt>
    <dgm:pt modelId="{D0879A39-B163-481F-AAE1-4F3ABFADD4CE}" type="sibTrans" cxnId="{95FE080E-9116-499D-84B5-C07778C7A7EA}">
      <dgm:prSet/>
      <dgm:spPr/>
      <dgm:t>
        <a:bodyPr/>
        <a:lstStyle/>
        <a:p>
          <a:endParaRPr lang="en-US"/>
        </a:p>
      </dgm:t>
    </dgm:pt>
    <dgm:pt modelId="{615FCA04-F49A-4018-A9E9-3DB95DC41E07}">
      <dgm:prSet custT="1"/>
      <dgm:spPr/>
      <dgm:t>
        <a:bodyPr/>
        <a:lstStyle/>
        <a:p>
          <a:r>
            <a:rPr lang="hr-HR" sz="3600" dirty="0">
              <a:solidFill>
                <a:srgbClr val="002060"/>
              </a:solidFill>
            </a:rPr>
            <a:t>povjerljivost podataka</a:t>
          </a:r>
          <a:endParaRPr lang="en-US" sz="3600" dirty="0">
            <a:solidFill>
              <a:srgbClr val="002060"/>
            </a:solidFill>
          </a:endParaRPr>
        </a:p>
      </dgm:t>
    </dgm:pt>
    <dgm:pt modelId="{4018A36E-08A2-4AF6-8A4F-5792DB5DAEA7}" type="parTrans" cxnId="{5FD38DCF-2888-4DA8-BF29-78D6214FD292}">
      <dgm:prSet/>
      <dgm:spPr/>
      <dgm:t>
        <a:bodyPr/>
        <a:lstStyle/>
        <a:p>
          <a:endParaRPr lang="en-US"/>
        </a:p>
      </dgm:t>
    </dgm:pt>
    <dgm:pt modelId="{66415EBD-5349-4162-9A8B-88C6B8133BF6}" type="sibTrans" cxnId="{5FD38DCF-2888-4DA8-BF29-78D6214FD292}">
      <dgm:prSet/>
      <dgm:spPr/>
      <dgm:t>
        <a:bodyPr/>
        <a:lstStyle/>
        <a:p>
          <a:endParaRPr lang="en-US"/>
        </a:p>
      </dgm:t>
    </dgm:pt>
    <dgm:pt modelId="{FF79CB1E-89C5-4841-8EAE-331D96BBF177}">
      <dgm:prSet custT="1"/>
      <dgm:spPr/>
      <dgm:t>
        <a:bodyPr/>
        <a:lstStyle/>
        <a:p>
          <a:r>
            <a:rPr lang="hr-HR" sz="3600" dirty="0">
              <a:solidFill>
                <a:srgbClr val="002060"/>
              </a:solidFill>
            </a:rPr>
            <a:t>izbjegavanje sukoba interesa i konkurencije</a:t>
          </a:r>
          <a:endParaRPr lang="en-US" sz="3600" dirty="0">
            <a:solidFill>
              <a:srgbClr val="002060"/>
            </a:solidFill>
          </a:endParaRPr>
        </a:p>
      </dgm:t>
    </dgm:pt>
    <dgm:pt modelId="{C505E3C1-8185-4A16-B6C0-B46F138083BC}" type="parTrans" cxnId="{DE0F7380-D299-49D2-A713-7FB8B8D4B3E6}">
      <dgm:prSet/>
      <dgm:spPr/>
      <dgm:t>
        <a:bodyPr/>
        <a:lstStyle/>
        <a:p>
          <a:endParaRPr lang="en-US"/>
        </a:p>
      </dgm:t>
    </dgm:pt>
    <dgm:pt modelId="{0E198FD1-298C-4F04-B4B1-CD6D76EF3300}" type="sibTrans" cxnId="{DE0F7380-D299-49D2-A713-7FB8B8D4B3E6}">
      <dgm:prSet/>
      <dgm:spPr/>
      <dgm:t>
        <a:bodyPr/>
        <a:lstStyle/>
        <a:p>
          <a:endParaRPr lang="en-US"/>
        </a:p>
      </dgm:t>
    </dgm:pt>
    <dgm:pt modelId="{C9B580AA-4CDC-40E8-933D-A0AEE7C3DDAC}">
      <dgm:prSet custT="1"/>
      <dgm:spPr/>
      <dgm:t>
        <a:bodyPr/>
        <a:lstStyle/>
        <a:p>
          <a:r>
            <a:rPr lang="hr-HR" sz="3600" dirty="0">
              <a:solidFill>
                <a:srgbClr val="002060"/>
              </a:solidFill>
            </a:rPr>
            <a:t>otvorenost i iskrenosti</a:t>
          </a:r>
          <a:endParaRPr lang="en-US" sz="3600" dirty="0">
            <a:solidFill>
              <a:srgbClr val="002060"/>
            </a:solidFill>
          </a:endParaRPr>
        </a:p>
      </dgm:t>
    </dgm:pt>
    <dgm:pt modelId="{236D658C-0255-48A4-9504-5690B5BEAA3C}" type="parTrans" cxnId="{A4C004DB-387F-4D7F-B9D1-68F217A4CBD7}">
      <dgm:prSet/>
      <dgm:spPr/>
      <dgm:t>
        <a:bodyPr/>
        <a:lstStyle/>
        <a:p>
          <a:endParaRPr lang="en-US"/>
        </a:p>
      </dgm:t>
    </dgm:pt>
    <dgm:pt modelId="{B19FEB39-E2AC-4CC4-94A3-90E40C6B3E08}" type="sibTrans" cxnId="{A4C004DB-387F-4D7F-B9D1-68F217A4CBD7}">
      <dgm:prSet/>
      <dgm:spPr/>
      <dgm:t>
        <a:bodyPr/>
        <a:lstStyle/>
        <a:p>
          <a:endParaRPr lang="en-US"/>
        </a:p>
      </dgm:t>
    </dgm:pt>
    <dgm:pt modelId="{C33B4449-D7DF-4D60-8A80-A77709B1B8F8}">
      <dgm:prSet custT="1"/>
      <dgm:spPr/>
      <dgm:t>
        <a:bodyPr/>
        <a:lstStyle/>
        <a:p>
          <a:r>
            <a:rPr lang="hr-HR" sz="3600" dirty="0">
              <a:solidFill>
                <a:srgbClr val="002060"/>
              </a:solidFill>
            </a:rPr>
            <a:t>osviještenost o kulturološkim utjecajima</a:t>
          </a:r>
          <a:endParaRPr lang="en-US" sz="3600" dirty="0">
            <a:solidFill>
              <a:srgbClr val="002060"/>
            </a:solidFill>
          </a:endParaRPr>
        </a:p>
      </dgm:t>
    </dgm:pt>
    <dgm:pt modelId="{14BC90D4-A5E8-416F-8F04-6D3B01E54C84}" type="parTrans" cxnId="{F2779E93-88A5-4E15-A256-ECE6340A512E}">
      <dgm:prSet/>
      <dgm:spPr/>
      <dgm:t>
        <a:bodyPr/>
        <a:lstStyle/>
        <a:p>
          <a:endParaRPr lang="en-US"/>
        </a:p>
      </dgm:t>
    </dgm:pt>
    <dgm:pt modelId="{DB84CB5C-047F-48AD-961A-D0AFB864303E}" type="sibTrans" cxnId="{F2779E93-88A5-4E15-A256-ECE6340A512E}">
      <dgm:prSet/>
      <dgm:spPr/>
      <dgm:t>
        <a:bodyPr/>
        <a:lstStyle/>
        <a:p>
          <a:endParaRPr lang="en-US"/>
        </a:p>
      </dgm:t>
    </dgm:pt>
    <dgm:pt modelId="{B00BBC34-843B-48F2-92A2-61BA2B6104E0}">
      <dgm:prSet custT="1"/>
      <dgm:spPr/>
      <dgm:t>
        <a:bodyPr/>
        <a:lstStyle/>
        <a:p>
          <a:r>
            <a:rPr lang="hr-HR" sz="3600" dirty="0">
              <a:solidFill>
                <a:srgbClr val="002060"/>
              </a:solidFill>
            </a:rPr>
            <a:t>promicanje kritičkog stava</a:t>
          </a:r>
          <a:endParaRPr lang="en-US" sz="3600" dirty="0">
            <a:solidFill>
              <a:srgbClr val="002060"/>
            </a:solidFill>
          </a:endParaRPr>
        </a:p>
      </dgm:t>
    </dgm:pt>
    <dgm:pt modelId="{6FFC6356-F66A-45B1-8119-FC67B016C4C7}" type="parTrans" cxnId="{EDC2B4EF-B88F-442F-8F34-0B6C10524F4F}">
      <dgm:prSet/>
      <dgm:spPr/>
      <dgm:t>
        <a:bodyPr/>
        <a:lstStyle/>
        <a:p>
          <a:endParaRPr lang="en-US"/>
        </a:p>
      </dgm:t>
    </dgm:pt>
    <dgm:pt modelId="{3066A892-7000-4795-83D4-423343853016}" type="sibTrans" cxnId="{EDC2B4EF-B88F-442F-8F34-0B6C10524F4F}">
      <dgm:prSet/>
      <dgm:spPr/>
      <dgm:t>
        <a:bodyPr/>
        <a:lstStyle/>
        <a:p>
          <a:endParaRPr lang="en-US"/>
        </a:p>
      </dgm:t>
    </dgm:pt>
    <dgm:pt modelId="{826C998F-708B-4285-B5D7-B67F6B2E9B75}" type="pres">
      <dgm:prSet presAssocID="{36D689CD-A79F-40AA-8D03-F1EA7550A0C3}" presName="vert0" presStyleCnt="0">
        <dgm:presLayoutVars>
          <dgm:dir/>
          <dgm:animOne val="branch"/>
          <dgm:animLvl val="lvl"/>
        </dgm:presLayoutVars>
      </dgm:prSet>
      <dgm:spPr/>
    </dgm:pt>
    <dgm:pt modelId="{67C3912D-262A-46FC-81E1-0B95677F7247}" type="pres">
      <dgm:prSet presAssocID="{B54740A6-79DB-4135-B67D-6F3C5208ACB2}" presName="thickLine" presStyleLbl="alignNode1" presStyleIdx="0" presStyleCnt="7"/>
      <dgm:spPr/>
    </dgm:pt>
    <dgm:pt modelId="{D01B038F-4B81-44B9-B697-97B6579C40E8}" type="pres">
      <dgm:prSet presAssocID="{B54740A6-79DB-4135-B67D-6F3C5208ACB2}" presName="horz1" presStyleCnt="0"/>
      <dgm:spPr/>
    </dgm:pt>
    <dgm:pt modelId="{AF2E1154-9FFB-4B9C-A7C9-1B9CA4AED2BB}" type="pres">
      <dgm:prSet presAssocID="{B54740A6-79DB-4135-B67D-6F3C5208ACB2}" presName="tx1" presStyleLbl="revTx" presStyleIdx="0" presStyleCnt="7"/>
      <dgm:spPr/>
    </dgm:pt>
    <dgm:pt modelId="{7AAEF600-5CC9-4B44-82A5-CF94A3BC6571}" type="pres">
      <dgm:prSet presAssocID="{B54740A6-79DB-4135-B67D-6F3C5208ACB2}" presName="vert1" presStyleCnt="0"/>
      <dgm:spPr/>
    </dgm:pt>
    <dgm:pt modelId="{68A01302-9F0D-4D7C-B40F-7B82A42C8689}" type="pres">
      <dgm:prSet presAssocID="{930DCB12-C88B-4FC6-92A8-A0F2A579657C}" presName="thickLine" presStyleLbl="alignNode1" presStyleIdx="1" presStyleCnt="7"/>
      <dgm:spPr/>
    </dgm:pt>
    <dgm:pt modelId="{9FB59771-B084-4E60-BB51-3AEF1E4B5C06}" type="pres">
      <dgm:prSet presAssocID="{930DCB12-C88B-4FC6-92A8-A0F2A579657C}" presName="horz1" presStyleCnt="0"/>
      <dgm:spPr/>
    </dgm:pt>
    <dgm:pt modelId="{1FE51331-548E-4607-AEF7-5F37D812FF04}" type="pres">
      <dgm:prSet presAssocID="{930DCB12-C88B-4FC6-92A8-A0F2A579657C}" presName="tx1" presStyleLbl="revTx" presStyleIdx="1" presStyleCnt="7"/>
      <dgm:spPr/>
    </dgm:pt>
    <dgm:pt modelId="{5DFB1059-A290-44C8-AC1C-FD5638C00C6D}" type="pres">
      <dgm:prSet presAssocID="{930DCB12-C88B-4FC6-92A8-A0F2A579657C}" presName="vert1" presStyleCnt="0"/>
      <dgm:spPr/>
    </dgm:pt>
    <dgm:pt modelId="{FE1AC3EC-CAEA-41D2-B758-F6C3A47C9B8D}" type="pres">
      <dgm:prSet presAssocID="{615FCA04-F49A-4018-A9E9-3DB95DC41E07}" presName="thickLine" presStyleLbl="alignNode1" presStyleIdx="2" presStyleCnt="7"/>
      <dgm:spPr/>
    </dgm:pt>
    <dgm:pt modelId="{C9AF8A05-2AAE-44C2-BB19-1E14C00F8054}" type="pres">
      <dgm:prSet presAssocID="{615FCA04-F49A-4018-A9E9-3DB95DC41E07}" presName="horz1" presStyleCnt="0"/>
      <dgm:spPr/>
    </dgm:pt>
    <dgm:pt modelId="{1E701ED7-1E9E-42E6-9497-383EDF74DADB}" type="pres">
      <dgm:prSet presAssocID="{615FCA04-F49A-4018-A9E9-3DB95DC41E07}" presName="tx1" presStyleLbl="revTx" presStyleIdx="2" presStyleCnt="7"/>
      <dgm:spPr/>
    </dgm:pt>
    <dgm:pt modelId="{367F19E3-2F08-4C57-A00A-69926769C163}" type="pres">
      <dgm:prSet presAssocID="{615FCA04-F49A-4018-A9E9-3DB95DC41E07}" presName="vert1" presStyleCnt="0"/>
      <dgm:spPr/>
    </dgm:pt>
    <dgm:pt modelId="{AAF2F3DF-E113-4F65-8B85-2F15C4894B1A}" type="pres">
      <dgm:prSet presAssocID="{FF79CB1E-89C5-4841-8EAE-331D96BBF177}" presName="thickLine" presStyleLbl="alignNode1" presStyleIdx="3" presStyleCnt="7"/>
      <dgm:spPr/>
    </dgm:pt>
    <dgm:pt modelId="{C597B466-81D1-46B6-B035-33FC673858AE}" type="pres">
      <dgm:prSet presAssocID="{FF79CB1E-89C5-4841-8EAE-331D96BBF177}" presName="horz1" presStyleCnt="0"/>
      <dgm:spPr/>
    </dgm:pt>
    <dgm:pt modelId="{2A7F1425-1ED9-4FD9-8406-43A3E0F88FC1}" type="pres">
      <dgm:prSet presAssocID="{FF79CB1E-89C5-4841-8EAE-331D96BBF177}" presName="tx1" presStyleLbl="revTx" presStyleIdx="3" presStyleCnt="7"/>
      <dgm:spPr/>
    </dgm:pt>
    <dgm:pt modelId="{EB6D859D-1107-476F-BDAE-CFC2E5F1B14D}" type="pres">
      <dgm:prSet presAssocID="{FF79CB1E-89C5-4841-8EAE-331D96BBF177}" presName="vert1" presStyleCnt="0"/>
      <dgm:spPr/>
    </dgm:pt>
    <dgm:pt modelId="{6571A381-4724-4967-B462-6234D9CAA8A7}" type="pres">
      <dgm:prSet presAssocID="{C9B580AA-4CDC-40E8-933D-A0AEE7C3DDAC}" presName="thickLine" presStyleLbl="alignNode1" presStyleIdx="4" presStyleCnt="7"/>
      <dgm:spPr/>
    </dgm:pt>
    <dgm:pt modelId="{4742AA97-AC4C-4A3D-A708-395A76187E97}" type="pres">
      <dgm:prSet presAssocID="{C9B580AA-4CDC-40E8-933D-A0AEE7C3DDAC}" presName="horz1" presStyleCnt="0"/>
      <dgm:spPr/>
    </dgm:pt>
    <dgm:pt modelId="{11B8BB2D-E084-492C-A2D6-7CA26F10B8EF}" type="pres">
      <dgm:prSet presAssocID="{C9B580AA-4CDC-40E8-933D-A0AEE7C3DDAC}" presName="tx1" presStyleLbl="revTx" presStyleIdx="4" presStyleCnt="7"/>
      <dgm:spPr/>
    </dgm:pt>
    <dgm:pt modelId="{CF793F7F-9A98-4C4C-A963-E7429599D114}" type="pres">
      <dgm:prSet presAssocID="{C9B580AA-4CDC-40E8-933D-A0AEE7C3DDAC}" presName="vert1" presStyleCnt="0"/>
      <dgm:spPr/>
    </dgm:pt>
    <dgm:pt modelId="{ACAC566C-755F-49E7-BA0F-59ECD7FB98E7}" type="pres">
      <dgm:prSet presAssocID="{C33B4449-D7DF-4D60-8A80-A77709B1B8F8}" presName="thickLine" presStyleLbl="alignNode1" presStyleIdx="5" presStyleCnt="7"/>
      <dgm:spPr/>
    </dgm:pt>
    <dgm:pt modelId="{EC124F75-19B3-4472-B432-F803820AFDBE}" type="pres">
      <dgm:prSet presAssocID="{C33B4449-D7DF-4D60-8A80-A77709B1B8F8}" presName="horz1" presStyleCnt="0"/>
      <dgm:spPr/>
    </dgm:pt>
    <dgm:pt modelId="{B3A2D450-B358-4A00-861D-900ECC2A3EBB}" type="pres">
      <dgm:prSet presAssocID="{C33B4449-D7DF-4D60-8A80-A77709B1B8F8}" presName="tx1" presStyleLbl="revTx" presStyleIdx="5" presStyleCnt="7"/>
      <dgm:spPr/>
    </dgm:pt>
    <dgm:pt modelId="{E797EE62-E0E5-44CB-A12E-F0E0E9353975}" type="pres">
      <dgm:prSet presAssocID="{C33B4449-D7DF-4D60-8A80-A77709B1B8F8}" presName="vert1" presStyleCnt="0"/>
      <dgm:spPr/>
    </dgm:pt>
    <dgm:pt modelId="{76E9BDC3-4AEF-4B4A-9448-2927B661B1F1}" type="pres">
      <dgm:prSet presAssocID="{B00BBC34-843B-48F2-92A2-61BA2B6104E0}" presName="thickLine" presStyleLbl="alignNode1" presStyleIdx="6" presStyleCnt="7"/>
      <dgm:spPr/>
    </dgm:pt>
    <dgm:pt modelId="{5B50EC15-7A98-4EBD-AA6B-B856CBDB0856}" type="pres">
      <dgm:prSet presAssocID="{B00BBC34-843B-48F2-92A2-61BA2B6104E0}" presName="horz1" presStyleCnt="0"/>
      <dgm:spPr/>
    </dgm:pt>
    <dgm:pt modelId="{61C05B89-664B-4050-95D9-739EA6346CC5}" type="pres">
      <dgm:prSet presAssocID="{B00BBC34-843B-48F2-92A2-61BA2B6104E0}" presName="tx1" presStyleLbl="revTx" presStyleIdx="6" presStyleCnt="7"/>
      <dgm:spPr/>
    </dgm:pt>
    <dgm:pt modelId="{47A79AA2-8796-45C8-B94C-195581D9CB49}" type="pres">
      <dgm:prSet presAssocID="{B00BBC34-843B-48F2-92A2-61BA2B6104E0}" presName="vert1" presStyleCnt="0"/>
      <dgm:spPr/>
    </dgm:pt>
  </dgm:ptLst>
  <dgm:cxnLst>
    <dgm:cxn modelId="{95FE080E-9116-499D-84B5-C07778C7A7EA}" srcId="{36D689CD-A79F-40AA-8D03-F1EA7550A0C3}" destId="{930DCB12-C88B-4FC6-92A8-A0F2A579657C}" srcOrd="1" destOrd="0" parTransId="{84E40318-A8BB-4878-8A77-063F407C8A37}" sibTransId="{D0879A39-B163-481F-AAE1-4F3ABFADD4CE}"/>
    <dgm:cxn modelId="{090EAA5B-CACB-4736-947A-09E4474CC4A3}" type="presOf" srcId="{C9B580AA-4CDC-40E8-933D-A0AEE7C3DDAC}" destId="{11B8BB2D-E084-492C-A2D6-7CA26F10B8EF}" srcOrd="0" destOrd="0" presId="urn:microsoft.com/office/officeart/2008/layout/LinedList"/>
    <dgm:cxn modelId="{E11DB35D-67CA-4344-AB25-B5016B806129}" type="presOf" srcId="{615FCA04-F49A-4018-A9E9-3DB95DC41E07}" destId="{1E701ED7-1E9E-42E6-9497-383EDF74DADB}" srcOrd="0" destOrd="0" presId="urn:microsoft.com/office/officeart/2008/layout/LinedList"/>
    <dgm:cxn modelId="{9F24965F-2D6E-49A2-A436-8E74035323B9}" type="presOf" srcId="{C33B4449-D7DF-4D60-8A80-A77709B1B8F8}" destId="{B3A2D450-B358-4A00-861D-900ECC2A3EBB}" srcOrd="0" destOrd="0" presId="urn:microsoft.com/office/officeart/2008/layout/LinedList"/>
    <dgm:cxn modelId="{F75FBC64-46CC-404E-81F6-9281B7ACB38F}" type="presOf" srcId="{B00BBC34-843B-48F2-92A2-61BA2B6104E0}" destId="{61C05B89-664B-4050-95D9-739EA6346CC5}" srcOrd="0" destOrd="0" presId="urn:microsoft.com/office/officeart/2008/layout/LinedList"/>
    <dgm:cxn modelId="{F96D1A75-291D-4353-9238-B2A2A2D87A9E}" type="presOf" srcId="{36D689CD-A79F-40AA-8D03-F1EA7550A0C3}" destId="{826C998F-708B-4285-B5D7-B67F6B2E9B75}" srcOrd="0" destOrd="0" presId="urn:microsoft.com/office/officeart/2008/layout/LinedList"/>
    <dgm:cxn modelId="{F826F37D-E5B4-4022-8FF9-95087C63C485}" srcId="{36D689CD-A79F-40AA-8D03-F1EA7550A0C3}" destId="{B54740A6-79DB-4135-B67D-6F3C5208ACB2}" srcOrd="0" destOrd="0" parTransId="{2BF24F1C-7884-42DB-8444-E0FB6EE46E91}" sibTransId="{82162BAE-A70D-4A2A-808F-6463FD0DE44B}"/>
    <dgm:cxn modelId="{DE0F7380-D299-49D2-A713-7FB8B8D4B3E6}" srcId="{36D689CD-A79F-40AA-8D03-F1EA7550A0C3}" destId="{FF79CB1E-89C5-4841-8EAE-331D96BBF177}" srcOrd="3" destOrd="0" parTransId="{C505E3C1-8185-4A16-B6C0-B46F138083BC}" sibTransId="{0E198FD1-298C-4F04-B4B1-CD6D76EF3300}"/>
    <dgm:cxn modelId="{B5A8D783-691B-4142-98D3-A7F959B93FC0}" type="presOf" srcId="{930DCB12-C88B-4FC6-92A8-A0F2A579657C}" destId="{1FE51331-548E-4607-AEF7-5F37D812FF04}" srcOrd="0" destOrd="0" presId="urn:microsoft.com/office/officeart/2008/layout/LinedList"/>
    <dgm:cxn modelId="{F2779E93-88A5-4E15-A256-ECE6340A512E}" srcId="{36D689CD-A79F-40AA-8D03-F1EA7550A0C3}" destId="{C33B4449-D7DF-4D60-8A80-A77709B1B8F8}" srcOrd="5" destOrd="0" parTransId="{14BC90D4-A5E8-416F-8F04-6D3B01E54C84}" sibTransId="{DB84CB5C-047F-48AD-961A-D0AFB864303E}"/>
    <dgm:cxn modelId="{2EDB9594-5A71-4E90-B96E-AE7E13C448A7}" type="presOf" srcId="{B54740A6-79DB-4135-B67D-6F3C5208ACB2}" destId="{AF2E1154-9FFB-4B9C-A7C9-1B9CA4AED2BB}" srcOrd="0" destOrd="0" presId="urn:microsoft.com/office/officeart/2008/layout/LinedList"/>
    <dgm:cxn modelId="{5FD38DCF-2888-4DA8-BF29-78D6214FD292}" srcId="{36D689CD-A79F-40AA-8D03-F1EA7550A0C3}" destId="{615FCA04-F49A-4018-A9E9-3DB95DC41E07}" srcOrd="2" destOrd="0" parTransId="{4018A36E-08A2-4AF6-8A4F-5792DB5DAEA7}" sibTransId="{66415EBD-5349-4162-9A8B-88C6B8133BF6}"/>
    <dgm:cxn modelId="{A4C004DB-387F-4D7F-B9D1-68F217A4CBD7}" srcId="{36D689CD-A79F-40AA-8D03-F1EA7550A0C3}" destId="{C9B580AA-4CDC-40E8-933D-A0AEE7C3DDAC}" srcOrd="4" destOrd="0" parTransId="{236D658C-0255-48A4-9504-5690B5BEAA3C}" sibTransId="{B19FEB39-E2AC-4CC4-94A3-90E40C6B3E08}"/>
    <dgm:cxn modelId="{2CD2BBDE-4132-4EF4-A0F1-13458BDC1739}" type="presOf" srcId="{FF79CB1E-89C5-4841-8EAE-331D96BBF177}" destId="{2A7F1425-1ED9-4FD9-8406-43A3E0F88FC1}" srcOrd="0" destOrd="0" presId="urn:microsoft.com/office/officeart/2008/layout/LinedList"/>
    <dgm:cxn modelId="{EDC2B4EF-B88F-442F-8F34-0B6C10524F4F}" srcId="{36D689CD-A79F-40AA-8D03-F1EA7550A0C3}" destId="{B00BBC34-843B-48F2-92A2-61BA2B6104E0}" srcOrd="6" destOrd="0" parTransId="{6FFC6356-F66A-45B1-8119-FC67B016C4C7}" sibTransId="{3066A892-7000-4795-83D4-423343853016}"/>
    <dgm:cxn modelId="{C880A848-1C3B-4996-9B39-6DE6D8241B30}" type="presParOf" srcId="{826C998F-708B-4285-B5D7-B67F6B2E9B75}" destId="{67C3912D-262A-46FC-81E1-0B95677F7247}" srcOrd="0" destOrd="0" presId="urn:microsoft.com/office/officeart/2008/layout/LinedList"/>
    <dgm:cxn modelId="{5FEB5AE6-7025-4074-8E07-1952954D53A3}" type="presParOf" srcId="{826C998F-708B-4285-B5D7-B67F6B2E9B75}" destId="{D01B038F-4B81-44B9-B697-97B6579C40E8}" srcOrd="1" destOrd="0" presId="urn:microsoft.com/office/officeart/2008/layout/LinedList"/>
    <dgm:cxn modelId="{EE3E2519-127A-4D16-83CF-EE8925A89BC1}" type="presParOf" srcId="{D01B038F-4B81-44B9-B697-97B6579C40E8}" destId="{AF2E1154-9FFB-4B9C-A7C9-1B9CA4AED2BB}" srcOrd="0" destOrd="0" presId="urn:microsoft.com/office/officeart/2008/layout/LinedList"/>
    <dgm:cxn modelId="{3C6C261F-F829-4686-9D8C-447D0491ABC9}" type="presParOf" srcId="{D01B038F-4B81-44B9-B697-97B6579C40E8}" destId="{7AAEF600-5CC9-4B44-82A5-CF94A3BC6571}" srcOrd="1" destOrd="0" presId="urn:microsoft.com/office/officeart/2008/layout/LinedList"/>
    <dgm:cxn modelId="{5A0EE3E8-F7B0-4509-AFCA-98D6E37C85CC}" type="presParOf" srcId="{826C998F-708B-4285-B5D7-B67F6B2E9B75}" destId="{68A01302-9F0D-4D7C-B40F-7B82A42C8689}" srcOrd="2" destOrd="0" presId="urn:microsoft.com/office/officeart/2008/layout/LinedList"/>
    <dgm:cxn modelId="{DF06D191-2C7C-48D4-BBE9-DE8276E5112C}" type="presParOf" srcId="{826C998F-708B-4285-B5D7-B67F6B2E9B75}" destId="{9FB59771-B084-4E60-BB51-3AEF1E4B5C06}" srcOrd="3" destOrd="0" presId="urn:microsoft.com/office/officeart/2008/layout/LinedList"/>
    <dgm:cxn modelId="{7021A840-D8D3-409C-9707-507BFB8FAA45}" type="presParOf" srcId="{9FB59771-B084-4E60-BB51-3AEF1E4B5C06}" destId="{1FE51331-548E-4607-AEF7-5F37D812FF04}" srcOrd="0" destOrd="0" presId="urn:microsoft.com/office/officeart/2008/layout/LinedList"/>
    <dgm:cxn modelId="{D80C7103-7F66-45CD-89F1-CDF10B9A375B}" type="presParOf" srcId="{9FB59771-B084-4E60-BB51-3AEF1E4B5C06}" destId="{5DFB1059-A290-44C8-AC1C-FD5638C00C6D}" srcOrd="1" destOrd="0" presId="urn:microsoft.com/office/officeart/2008/layout/LinedList"/>
    <dgm:cxn modelId="{7C3529FD-88FE-4CDE-A5DF-ABE3FF9C0BE1}" type="presParOf" srcId="{826C998F-708B-4285-B5D7-B67F6B2E9B75}" destId="{FE1AC3EC-CAEA-41D2-B758-F6C3A47C9B8D}" srcOrd="4" destOrd="0" presId="urn:microsoft.com/office/officeart/2008/layout/LinedList"/>
    <dgm:cxn modelId="{683D111F-4DBF-48FD-B128-8330A6FA19A7}" type="presParOf" srcId="{826C998F-708B-4285-B5D7-B67F6B2E9B75}" destId="{C9AF8A05-2AAE-44C2-BB19-1E14C00F8054}" srcOrd="5" destOrd="0" presId="urn:microsoft.com/office/officeart/2008/layout/LinedList"/>
    <dgm:cxn modelId="{38852EAA-36A9-4521-ADC3-0C72B6D31850}" type="presParOf" srcId="{C9AF8A05-2AAE-44C2-BB19-1E14C00F8054}" destId="{1E701ED7-1E9E-42E6-9497-383EDF74DADB}" srcOrd="0" destOrd="0" presId="urn:microsoft.com/office/officeart/2008/layout/LinedList"/>
    <dgm:cxn modelId="{CBE897B7-6C34-4236-8142-45896FDD1949}" type="presParOf" srcId="{C9AF8A05-2AAE-44C2-BB19-1E14C00F8054}" destId="{367F19E3-2F08-4C57-A00A-69926769C163}" srcOrd="1" destOrd="0" presId="urn:microsoft.com/office/officeart/2008/layout/LinedList"/>
    <dgm:cxn modelId="{7E886AA1-675F-4DAA-A065-C2581D47476B}" type="presParOf" srcId="{826C998F-708B-4285-B5D7-B67F6B2E9B75}" destId="{AAF2F3DF-E113-4F65-8B85-2F15C4894B1A}" srcOrd="6" destOrd="0" presId="urn:microsoft.com/office/officeart/2008/layout/LinedList"/>
    <dgm:cxn modelId="{16862755-F96C-4880-B9C3-5E8E6E6423A5}" type="presParOf" srcId="{826C998F-708B-4285-B5D7-B67F6B2E9B75}" destId="{C597B466-81D1-46B6-B035-33FC673858AE}" srcOrd="7" destOrd="0" presId="urn:microsoft.com/office/officeart/2008/layout/LinedList"/>
    <dgm:cxn modelId="{18AA3598-623F-4E73-917B-FA67EE4B9881}" type="presParOf" srcId="{C597B466-81D1-46B6-B035-33FC673858AE}" destId="{2A7F1425-1ED9-4FD9-8406-43A3E0F88FC1}" srcOrd="0" destOrd="0" presId="urn:microsoft.com/office/officeart/2008/layout/LinedList"/>
    <dgm:cxn modelId="{D5EDAB79-0A4A-44F9-A3BF-4873F2C9F89A}" type="presParOf" srcId="{C597B466-81D1-46B6-B035-33FC673858AE}" destId="{EB6D859D-1107-476F-BDAE-CFC2E5F1B14D}" srcOrd="1" destOrd="0" presId="urn:microsoft.com/office/officeart/2008/layout/LinedList"/>
    <dgm:cxn modelId="{D4F18A88-8B3C-43CE-80E6-EE5792E1970E}" type="presParOf" srcId="{826C998F-708B-4285-B5D7-B67F6B2E9B75}" destId="{6571A381-4724-4967-B462-6234D9CAA8A7}" srcOrd="8" destOrd="0" presId="urn:microsoft.com/office/officeart/2008/layout/LinedList"/>
    <dgm:cxn modelId="{CB70AF7D-1C19-49EF-B7C6-173B783C4172}" type="presParOf" srcId="{826C998F-708B-4285-B5D7-B67F6B2E9B75}" destId="{4742AA97-AC4C-4A3D-A708-395A76187E97}" srcOrd="9" destOrd="0" presId="urn:microsoft.com/office/officeart/2008/layout/LinedList"/>
    <dgm:cxn modelId="{555A30C3-C1D5-4F0F-AA26-BCB7F7F68961}" type="presParOf" srcId="{4742AA97-AC4C-4A3D-A708-395A76187E97}" destId="{11B8BB2D-E084-492C-A2D6-7CA26F10B8EF}" srcOrd="0" destOrd="0" presId="urn:microsoft.com/office/officeart/2008/layout/LinedList"/>
    <dgm:cxn modelId="{C57BA1DA-DB03-4BCB-8E4E-A38DF8CDCFF1}" type="presParOf" srcId="{4742AA97-AC4C-4A3D-A708-395A76187E97}" destId="{CF793F7F-9A98-4C4C-A963-E7429599D114}" srcOrd="1" destOrd="0" presId="urn:microsoft.com/office/officeart/2008/layout/LinedList"/>
    <dgm:cxn modelId="{509B3BEC-C449-47A1-9D2D-29A68D4BD397}" type="presParOf" srcId="{826C998F-708B-4285-B5D7-B67F6B2E9B75}" destId="{ACAC566C-755F-49E7-BA0F-59ECD7FB98E7}" srcOrd="10" destOrd="0" presId="urn:microsoft.com/office/officeart/2008/layout/LinedList"/>
    <dgm:cxn modelId="{2D65326B-9080-4691-9B11-1D6F3AF5F84A}" type="presParOf" srcId="{826C998F-708B-4285-B5D7-B67F6B2E9B75}" destId="{EC124F75-19B3-4472-B432-F803820AFDBE}" srcOrd="11" destOrd="0" presId="urn:microsoft.com/office/officeart/2008/layout/LinedList"/>
    <dgm:cxn modelId="{9C810792-9A28-4113-81D4-2D4CB2BE9C9C}" type="presParOf" srcId="{EC124F75-19B3-4472-B432-F803820AFDBE}" destId="{B3A2D450-B358-4A00-861D-900ECC2A3EBB}" srcOrd="0" destOrd="0" presId="urn:microsoft.com/office/officeart/2008/layout/LinedList"/>
    <dgm:cxn modelId="{395F9B93-E43C-4B02-A0BB-62A5256BF327}" type="presParOf" srcId="{EC124F75-19B3-4472-B432-F803820AFDBE}" destId="{E797EE62-E0E5-44CB-A12E-F0E0E9353975}" srcOrd="1" destOrd="0" presId="urn:microsoft.com/office/officeart/2008/layout/LinedList"/>
    <dgm:cxn modelId="{4391F613-EE73-41CD-9746-EBF373473EB4}" type="presParOf" srcId="{826C998F-708B-4285-B5D7-B67F6B2E9B75}" destId="{76E9BDC3-4AEF-4B4A-9448-2927B661B1F1}" srcOrd="12" destOrd="0" presId="urn:microsoft.com/office/officeart/2008/layout/LinedList"/>
    <dgm:cxn modelId="{42BDAA6E-27AA-4B67-900A-95B186377275}" type="presParOf" srcId="{826C998F-708B-4285-B5D7-B67F6B2E9B75}" destId="{5B50EC15-7A98-4EBD-AA6B-B856CBDB0856}" srcOrd="13" destOrd="0" presId="urn:microsoft.com/office/officeart/2008/layout/LinedList"/>
    <dgm:cxn modelId="{2382A581-1000-491F-BF20-048E16C79377}" type="presParOf" srcId="{5B50EC15-7A98-4EBD-AA6B-B856CBDB0856}" destId="{61C05B89-664B-4050-95D9-739EA6346CC5}" srcOrd="0" destOrd="0" presId="urn:microsoft.com/office/officeart/2008/layout/LinedList"/>
    <dgm:cxn modelId="{AABEBB2D-FBD9-464F-B131-D146AE5A5312}" type="presParOf" srcId="{5B50EC15-7A98-4EBD-AA6B-B856CBDB0856}" destId="{47A79AA2-8796-45C8-B94C-195581D9CB4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46BA42-0624-4308-A48A-6631635C027F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3946B-53C5-4D04-83C4-66747F151D22}">
      <dgm:prSet custT="1"/>
      <dgm:spPr/>
      <dgm:t>
        <a:bodyPr/>
        <a:lstStyle/>
        <a:p>
          <a:pPr algn="ctr"/>
          <a:r>
            <a:rPr lang="hr-HR" sz="2000" dirty="0">
              <a:latin typeface="+mj-lt"/>
            </a:rPr>
            <a:t>1. </a:t>
          </a:r>
          <a:r>
            <a:rPr lang="en-US" sz="2000" dirty="0">
              <a:latin typeface="+mj-lt"/>
            </a:rPr>
            <a:t>KRITERIJ: </a:t>
          </a:r>
          <a:r>
            <a:rPr lang="en-US" sz="2000" dirty="0" err="1">
              <a:latin typeface="+mj-lt"/>
            </a:rPr>
            <a:t>Planiranje</a:t>
          </a:r>
          <a:r>
            <a:rPr lang="en-US" sz="2000" dirty="0">
              <a:latin typeface="+mj-lt"/>
            </a:rPr>
            <a:t> </a:t>
          </a:r>
          <a:r>
            <a:rPr lang="en-US" sz="2000" dirty="0" err="1">
              <a:latin typeface="+mj-lt"/>
            </a:rPr>
            <a:t>vanjskih</a:t>
          </a:r>
          <a:r>
            <a:rPr lang="en-US" sz="2000" dirty="0">
              <a:latin typeface="+mj-lt"/>
            </a:rPr>
            <a:t> </a:t>
          </a:r>
          <a:r>
            <a:rPr lang="en-US" sz="2000" dirty="0" err="1">
              <a:latin typeface="+mj-lt"/>
            </a:rPr>
            <a:t>odnosa</a:t>
          </a:r>
          <a:endParaRPr lang="en-US" sz="2000" dirty="0">
            <a:latin typeface="+mj-lt"/>
          </a:endParaRPr>
        </a:p>
      </dgm:t>
    </dgm:pt>
    <dgm:pt modelId="{352BAE85-6CA2-4D31-8C88-C4EA1E8194DF}" type="parTrans" cxnId="{7922386B-67CA-43C9-A4D9-E52877168ED5}">
      <dgm:prSet/>
      <dgm:spPr/>
      <dgm:t>
        <a:bodyPr/>
        <a:lstStyle/>
        <a:p>
          <a:endParaRPr lang="en-US"/>
        </a:p>
      </dgm:t>
    </dgm:pt>
    <dgm:pt modelId="{6A1DD45A-1CC2-4BEA-A909-BD113D564ACD}" type="sibTrans" cxnId="{7922386B-67CA-43C9-A4D9-E52877168ED5}">
      <dgm:prSet/>
      <dgm:spPr/>
      <dgm:t>
        <a:bodyPr/>
        <a:lstStyle/>
        <a:p>
          <a:endParaRPr lang="en-US"/>
        </a:p>
      </dgm:t>
    </dgm:pt>
    <dgm:pt modelId="{A67CE77A-E4C2-4A08-902C-87DDB20726F8}">
      <dgm:prSet custT="1"/>
      <dgm:spPr/>
      <dgm:t>
        <a:bodyPr/>
        <a:lstStyle/>
        <a:p>
          <a:pPr algn="l"/>
          <a:endParaRPr lang="en-US" sz="2400" dirty="0">
            <a:latin typeface="+mj-lt"/>
          </a:endParaRPr>
        </a:p>
      </dgm:t>
    </dgm:pt>
    <dgm:pt modelId="{2C2348E9-2EFC-42D5-B3F3-916E082438BD}" type="parTrans" cxnId="{5B084EF0-353F-4ECE-8CC7-F66CAD34188F}">
      <dgm:prSet/>
      <dgm:spPr/>
      <dgm:t>
        <a:bodyPr/>
        <a:lstStyle/>
        <a:p>
          <a:endParaRPr lang="en-US"/>
        </a:p>
      </dgm:t>
    </dgm:pt>
    <dgm:pt modelId="{F02C97C4-5DBE-4964-BBE1-4C3412683E68}" type="sibTrans" cxnId="{5B084EF0-353F-4ECE-8CC7-F66CAD34188F}">
      <dgm:prSet/>
      <dgm:spPr/>
      <dgm:t>
        <a:bodyPr/>
        <a:lstStyle/>
        <a:p>
          <a:endParaRPr lang="en-US"/>
        </a:p>
      </dgm:t>
    </dgm:pt>
    <dgm:pt modelId="{87B9E6C8-190A-43E0-82EE-41B3F60A87CA}">
      <dgm:prSet custT="1"/>
      <dgm:spPr/>
      <dgm:t>
        <a:bodyPr/>
        <a:lstStyle/>
        <a:p>
          <a:pPr algn="l"/>
          <a:endParaRPr lang="en-US" sz="2400" dirty="0">
            <a:latin typeface="+mj-lt"/>
          </a:endParaRPr>
        </a:p>
      </dgm:t>
    </dgm:pt>
    <dgm:pt modelId="{26CAC651-0EE9-4F56-8AF1-04913B0667CE}" type="parTrans" cxnId="{B7236BF6-D2E0-4117-98FF-47ECC910375D}">
      <dgm:prSet/>
      <dgm:spPr/>
      <dgm:t>
        <a:bodyPr/>
        <a:lstStyle/>
        <a:p>
          <a:endParaRPr lang="en-US"/>
        </a:p>
      </dgm:t>
    </dgm:pt>
    <dgm:pt modelId="{EDEB144E-4F98-4418-80C5-8DEEF2BD763B}" type="sibTrans" cxnId="{B7236BF6-D2E0-4117-98FF-47ECC910375D}">
      <dgm:prSet/>
      <dgm:spPr/>
      <dgm:t>
        <a:bodyPr/>
        <a:lstStyle/>
        <a:p>
          <a:endParaRPr lang="en-US"/>
        </a:p>
      </dgm:t>
    </dgm:pt>
    <dgm:pt modelId="{7303203F-8963-4960-AEE7-41A6598A58A2}">
      <dgm:prSet/>
      <dgm:spPr/>
      <dgm:t>
        <a:bodyPr/>
        <a:lstStyle/>
        <a:p>
          <a:pPr algn="l"/>
          <a:endParaRPr lang="en-US" sz="1300" dirty="0"/>
        </a:p>
      </dgm:t>
    </dgm:pt>
    <dgm:pt modelId="{2BF3197D-FCFC-43E3-8EBB-335AE266927C}" type="parTrans" cxnId="{5B1A43E1-9956-4D8C-BE52-C9DD81B1A5A3}">
      <dgm:prSet/>
      <dgm:spPr/>
      <dgm:t>
        <a:bodyPr/>
        <a:lstStyle/>
        <a:p>
          <a:endParaRPr lang="en-US"/>
        </a:p>
      </dgm:t>
    </dgm:pt>
    <dgm:pt modelId="{E61E0DDC-8AD7-425E-A12E-D42168FEE96F}" type="sibTrans" cxnId="{5B1A43E1-9956-4D8C-BE52-C9DD81B1A5A3}">
      <dgm:prSet/>
      <dgm:spPr/>
      <dgm:t>
        <a:bodyPr/>
        <a:lstStyle/>
        <a:p>
          <a:endParaRPr lang="en-US"/>
        </a:p>
      </dgm:t>
    </dgm:pt>
    <dgm:pt modelId="{A2D0231E-9F05-463C-8181-F690CDBF6C08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hr-HR" sz="2000" dirty="0">
            <a:latin typeface="+mj-lt"/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2000" dirty="0">
              <a:latin typeface="+mj-lt"/>
            </a:rPr>
            <a:t>2. </a:t>
          </a:r>
          <a:r>
            <a:rPr lang="en-US" sz="2000" dirty="0">
              <a:latin typeface="+mj-lt"/>
            </a:rPr>
            <a:t>KRITERIJ: </a:t>
          </a:r>
          <a:r>
            <a:rPr lang="en-US" sz="2000" dirty="0" err="1">
              <a:latin typeface="+mj-lt"/>
            </a:rPr>
            <a:t>Nadzor</a:t>
          </a:r>
          <a:r>
            <a:rPr lang="en-US" sz="2000" dirty="0">
              <a:latin typeface="+mj-lt"/>
            </a:rPr>
            <a:t> </a:t>
          </a:r>
          <a:r>
            <a:rPr lang="en-US" sz="2000" dirty="0" err="1">
              <a:latin typeface="+mj-lt"/>
            </a:rPr>
            <a:t>i</a:t>
          </a:r>
          <a:r>
            <a:rPr lang="en-US" sz="2000" dirty="0">
              <a:latin typeface="+mj-lt"/>
            </a:rPr>
            <a:t> </a:t>
          </a:r>
          <a:r>
            <a:rPr lang="en-US" sz="2000" dirty="0" err="1">
              <a:latin typeface="+mj-lt"/>
            </a:rPr>
            <a:t>vrjednovanje</a:t>
          </a:r>
          <a:r>
            <a:rPr lang="en-US" sz="2000" dirty="0">
              <a:latin typeface="+mj-lt"/>
            </a:rPr>
            <a:t> </a:t>
          </a:r>
          <a:r>
            <a:rPr lang="en-US" sz="2000" dirty="0" err="1">
              <a:latin typeface="+mj-lt"/>
            </a:rPr>
            <a:t>vanjskih</a:t>
          </a:r>
          <a:r>
            <a:rPr lang="en-US" sz="2000" dirty="0">
              <a:latin typeface="+mj-lt"/>
            </a:rPr>
            <a:t> </a:t>
          </a:r>
          <a:r>
            <a:rPr lang="en-US" sz="2000" dirty="0" err="1">
              <a:latin typeface="+mj-lt"/>
            </a:rPr>
            <a:t>odnosa</a:t>
          </a:r>
          <a:endParaRPr lang="en-US" sz="2000" dirty="0">
            <a:latin typeface="+mj-lt"/>
          </a:endParaRP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dirty="0"/>
        </a:p>
      </dgm:t>
    </dgm:pt>
    <dgm:pt modelId="{09064867-87D5-4141-B3FF-CD6209FAB939}" type="parTrans" cxnId="{BD4ECE87-60EE-4724-855E-C8E07C835341}">
      <dgm:prSet/>
      <dgm:spPr/>
      <dgm:t>
        <a:bodyPr/>
        <a:lstStyle/>
        <a:p>
          <a:endParaRPr lang="en-US"/>
        </a:p>
      </dgm:t>
    </dgm:pt>
    <dgm:pt modelId="{7974B43F-3CB2-4D03-B0A5-651A8F588967}" type="sibTrans" cxnId="{BD4ECE87-60EE-4724-855E-C8E07C835341}">
      <dgm:prSet/>
      <dgm:spPr/>
      <dgm:t>
        <a:bodyPr/>
        <a:lstStyle/>
        <a:p>
          <a:endParaRPr lang="en-US"/>
        </a:p>
      </dgm:t>
    </dgm:pt>
    <dgm:pt modelId="{EA0A217B-1128-4F4E-A6AB-93DCADCF46A8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2000" dirty="0">
              <a:latin typeface="+mj-lt"/>
            </a:rPr>
            <a:t>3. </a:t>
          </a:r>
          <a:r>
            <a:rPr lang="en-US" sz="2000" dirty="0">
              <a:latin typeface="+mj-lt"/>
            </a:rPr>
            <a:t>KRITERIJ: </a:t>
          </a:r>
          <a:r>
            <a:rPr lang="en-US" sz="2000" dirty="0" err="1">
              <a:latin typeface="+mj-lt"/>
            </a:rPr>
            <a:t>Provedba</a:t>
          </a:r>
          <a:r>
            <a:rPr lang="en-US" sz="2000" dirty="0">
              <a:latin typeface="+mj-lt"/>
            </a:rPr>
            <a:t> </a:t>
          </a:r>
          <a:r>
            <a:rPr lang="en-US" sz="2000" dirty="0" err="1">
              <a:latin typeface="+mj-lt"/>
            </a:rPr>
            <a:t>vanjskih</a:t>
          </a:r>
          <a:r>
            <a:rPr lang="en-US" sz="2000" dirty="0">
              <a:latin typeface="+mj-lt"/>
            </a:rPr>
            <a:t> </a:t>
          </a:r>
          <a:r>
            <a:rPr lang="en-US" sz="2000" dirty="0" err="1">
              <a:latin typeface="+mj-lt"/>
            </a:rPr>
            <a:t>odnosa</a:t>
          </a:r>
          <a:endParaRPr lang="en-US" sz="2000" dirty="0">
            <a:latin typeface="+mj-lt"/>
          </a:endParaRPr>
        </a:p>
        <a:p>
          <a:pPr marL="0" lvl="0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dirty="0"/>
        </a:p>
      </dgm:t>
    </dgm:pt>
    <dgm:pt modelId="{13B5475D-022C-49F4-8DDE-5438511338C7}" type="parTrans" cxnId="{0BE59BE2-B7CC-4614-A5AE-34E392C5ED5B}">
      <dgm:prSet/>
      <dgm:spPr/>
      <dgm:t>
        <a:bodyPr/>
        <a:lstStyle/>
        <a:p>
          <a:endParaRPr lang="en-US"/>
        </a:p>
      </dgm:t>
    </dgm:pt>
    <dgm:pt modelId="{3693C55C-1ADD-47E4-81DD-300CB0C118AD}" type="sibTrans" cxnId="{0BE59BE2-B7CC-4614-A5AE-34E392C5ED5B}">
      <dgm:prSet/>
      <dgm:spPr/>
      <dgm:t>
        <a:bodyPr/>
        <a:lstStyle/>
        <a:p>
          <a:endParaRPr lang="en-US"/>
        </a:p>
      </dgm:t>
    </dgm:pt>
    <dgm:pt modelId="{EAC7345C-D3A6-4C34-BE06-9181D630CB97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2000" dirty="0">
              <a:latin typeface="+mj-lt"/>
            </a:rPr>
            <a:t>4. </a:t>
          </a:r>
          <a:r>
            <a:rPr lang="en-US" sz="2000" dirty="0">
              <a:latin typeface="+mj-lt"/>
            </a:rPr>
            <a:t>KRITERIJ: </a:t>
          </a:r>
          <a:r>
            <a:rPr lang="en-US" sz="2000" dirty="0" err="1">
              <a:latin typeface="+mj-lt"/>
            </a:rPr>
            <a:t>Poboljšanje</a:t>
          </a:r>
          <a:r>
            <a:rPr lang="en-US" sz="2000" dirty="0">
              <a:latin typeface="+mj-lt"/>
            </a:rPr>
            <a:t> </a:t>
          </a:r>
          <a:r>
            <a:rPr lang="en-US" sz="2000" dirty="0" err="1">
              <a:latin typeface="+mj-lt"/>
            </a:rPr>
            <a:t>vanjskih</a:t>
          </a:r>
          <a:r>
            <a:rPr lang="en-US" sz="2000" dirty="0">
              <a:latin typeface="+mj-lt"/>
            </a:rPr>
            <a:t> </a:t>
          </a:r>
          <a:r>
            <a:rPr lang="en-US" sz="2000" dirty="0" err="1">
              <a:latin typeface="+mj-lt"/>
            </a:rPr>
            <a:t>odnosa</a:t>
          </a:r>
          <a:endParaRPr lang="en-US" sz="2000" dirty="0">
            <a:latin typeface="+mj-lt"/>
          </a:endParaRPr>
        </a:p>
        <a:p>
          <a:pPr marL="0" lvl="0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dirty="0"/>
        </a:p>
      </dgm:t>
    </dgm:pt>
    <dgm:pt modelId="{C448FEBC-6FCC-4503-A2DE-E44BEE082721}" type="parTrans" cxnId="{88A983AF-DCA3-46B7-A7E0-B51825C3B642}">
      <dgm:prSet/>
      <dgm:spPr/>
      <dgm:t>
        <a:bodyPr/>
        <a:lstStyle/>
        <a:p>
          <a:endParaRPr lang="en-US"/>
        </a:p>
      </dgm:t>
    </dgm:pt>
    <dgm:pt modelId="{68E32789-63CB-4D4D-A99C-5AF1F84D1106}" type="sibTrans" cxnId="{88A983AF-DCA3-46B7-A7E0-B51825C3B642}">
      <dgm:prSet/>
      <dgm:spPr/>
      <dgm:t>
        <a:bodyPr/>
        <a:lstStyle/>
        <a:p>
          <a:endParaRPr lang="en-US"/>
        </a:p>
      </dgm:t>
    </dgm:pt>
    <dgm:pt modelId="{0436D74F-49D1-48C8-874C-9A571443AC45}" type="pres">
      <dgm:prSet presAssocID="{A746BA42-0624-4308-A48A-6631635C027F}" presName="matrix" presStyleCnt="0">
        <dgm:presLayoutVars>
          <dgm:chMax val="1"/>
          <dgm:dir/>
          <dgm:resizeHandles val="exact"/>
        </dgm:presLayoutVars>
      </dgm:prSet>
      <dgm:spPr/>
    </dgm:pt>
    <dgm:pt modelId="{7DCC4EBF-2F67-4D1B-8578-799A3AE00428}" type="pres">
      <dgm:prSet presAssocID="{A746BA42-0624-4308-A48A-6631635C027F}" presName="diamond" presStyleLbl="bgShp" presStyleIdx="0" presStyleCnt="1"/>
      <dgm:spPr/>
    </dgm:pt>
    <dgm:pt modelId="{D30D41D3-0523-4AFB-945A-5881DA29434F}" type="pres">
      <dgm:prSet presAssocID="{A746BA42-0624-4308-A48A-6631635C027F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DDC49E3-FAA2-40D0-AE3D-DAC88EF2757B}" type="pres">
      <dgm:prSet presAssocID="{A746BA42-0624-4308-A48A-6631635C027F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1399953-2483-4B51-9A6A-596197577240}" type="pres">
      <dgm:prSet presAssocID="{A746BA42-0624-4308-A48A-6631635C027F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6B6DF94-20BC-481F-BD2B-5FC086F825BC}" type="pres">
      <dgm:prSet presAssocID="{A746BA42-0624-4308-A48A-6631635C027F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A55EC09-E73C-4161-9AD7-3E7C59EA259C}" type="presOf" srcId="{A2D0231E-9F05-463C-8181-F690CDBF6C08}" destId="{CDDC49E3-FAA2-40D0-AE3D-DAC88EF2757B}" srcOrd="0" destOrd="0" presId="urn:microsoft.com/office/officeart/2005/8/layout/matrix3"/>
    <dgm:cxn modelId="{C8530B29-4008-4997-AC6A-446491D98EB3}" type="presOf" srcId="{EA0A217B-1128-4F4E-A6AB-93DCADCF46A8}" destId="{91399953-2483-4B51-9A6A-596197577240}" srcOrd="0" destOrd="0" presId="urn:microsoft.com/office/officeart/2005/8/layout/matrix3"/>
    <dgm:cxn modelId="{CD368441-FD2B-4BE5-B428-D77C9F635B94}" type="presOf" srcId="{A746BA42-0624-4308-A48A-6631635C027F}" destId="{0436D74F-49D1-48C8-874C-9A571443AC45}" srcOrd="0" destOrd="0" presId="urn:microsoft.com/office/officeart/2005/8/layout/matrix3"/>
    <dgm:cxn modelId="{4C9E5C42-6CA2-47A0-85A1-95881F24F655}" type="presOf" srcId="{7303203F-8963-4960-AEE7-41A6598A58A2}" destId="{D30D41D3-0523-4AFB-945A-5881DA29434F}" srcOrd="0" destOrd="3" presId="urn:microsoft.com/office/officeart/2005/8/layout/matrix3"/>
    <dgm:cxn modelId="{7922386B-67CA-43C9-A4D9-E52877168ED5}" srcId="{A746BA42-0624-4308-A48A-6631635C027F}" destId="{34E3946B-53C5-4D04-83C4-66747F151D22}" srcOrd="0" destOrd="0" parTransId="{352BAE85-6CA2-4D31-8C88-C4EA1E8194DF}" sibTransId="{6A1DD45A-1CC2-4BEA-A909-BD113D564ACD}"/>
    <dgm:cxn modelId="{C2EBC47D-AC1E-4129-95D3-53600F7985C1}" type="presOf" srcId="{EAC7345C-D3A6-4C34-BE06-9181D630CB97}" destId="{D6B6DF94-20BC-481F-BD2B-5FC086F825BC}" srcOrd="0" destOrd="0" presId="urn:microsoft.com/office/officeart/2005/8/layout/matrix3"/>
    <dgm:cxn modelId="{BD4ECE87-60EE-4724-855E-C8E07C835341}" srcId="{A746BA42-0624-4308-A48A-6631635C027F}" destId="{A2D0231E-9F05-463C-8181-F690CDBF6C08}" srcOrd="1" destOrd="0" parTransId="{09064867-87D5-4141-B3FF-CD6209FAB939}" sibTransId="{7974B43F-3CB2-4D03-B0A5-651A8F588967}"/>
    <dgm:cxn modelId="{426FA590-7823-4E9D-A0F0-D67F78F69FEB}" type="presOf" srcId="{34E3946B-53C5-4D04-83C4-66747F151D22}" destId="{D30D41D3-0523-4AFB-945A-5881DA29434F}" srcOrd="0" destOrd="0" presId="urn:microsoft.com/office/officeart/2005/8/layout/matrix3"/>
    <dgm:cxn modelId="{88A983AF-DCA3-46B7-A7E0-B51825C3B642}" srcId="{A746BA42-0624-4308-A48A-6631635C027F}" destId="{EAC7345C-D3A6-4C34-BE06-9181D630CB97}" srcOrd="3" destOrd="0" parTransId="{C448FEBC-6FCC-4503-A2DE-E44BEE082721}" sibTransId="{68E32789-63CB-4D4D-A99C-5AF1F84D1106}"/>
    <dgm:cxn modelId="{2F0902C6-E250-4374-8BEC-5EAA8F23158D}" type="presOf" srcId="{87B9E6C8-190A-43E0-82EE-41B3F60A87CA}" destId="{D30D41D3-0523-4AFB-945A-5881DA29434F}" srcOrd="0" destOrd="2" presId="urn:microsoft.com/office/officeart/2005/8/layout/matrix3"/>
    <dgm:cxn modelId="{5B1A43E1-9956-4D8C-BE52-C9DD81B1A5A3}" srcId="{34E3946B-53C5-4D04-83C4-66747F151D22}" destId="{7303203F-8963-4960-AEE7-41A6598A58A2}" srcOrd="2" destOrd="0" parTransId="{2BF3197D-FCFC-43E3-8EBB-335AE266927C}" sibTransId="{E61E0DDC-8AD7-425E-A12E-D42168FEE96F}"/>
    <dgm:cxn modelId="{0BE59BE2-B7CC-4614-A5AE-34E392C5ED5B}" srcId="{A746BA42-0624-4308-A48A-6631635C027F}" destId="{EA0A217B-1128-4F4E-A6AB-93DCADCF46A8}" srcOrd="2" destOrd="0" parTransId="{13B5475D-022C-49F4-8DDE-5438511338C7}" sibTransId="{3693C55C-1ADD-47E4-81DD-300CB0C118AD}"/>
    <dgm:cxn modelId="{D035A3E2-3736-4810-BAB4-E7D8D5BA723A}" type="presOf" srcId="{A67CE77A-E4C2-4A08-902C-87DDB20726F8}" destId="{D30D41D3-0523-4AFB-945A-5881DA29434F}" srcOrd="0" destOrd="1" presId="urn:microsoft.com/office/officeart/2005/8/layout/matrix3"/>
    <dgm:cxn modelId="{5B084EF0-353F-4ECE-8CC7-F66CAD34188F}" srcId="{34E3946B-53C5-4D04-83C4-66747F151D22}" destId="{A67CE77A-E4C2-4A08-902C-87DDB20726F8}" srcOrd="0" destOrd="0" parTransId="{2C2348E9-2EFC-42D5-B3F3-916E082438BD}" sibTransId="{F02C97C4-5DBE-4964-BBE1-4C3412683E68}"/>
    <dgm:cxn modelId="{B7236BF6-D2E0-4117-98FF-47ECC910375D}" srcId="{34E3946B-53C5-4D04-83C4-66747F151D22}" destId="{87B9E6C8-190A-43E0-82EE-41B3F60A87CA}" srcOrd="1" destOrd="0" parTransId="{26CAC651-0EE9-4F56-8AF1-04913B0667CE}" sibTransId="{EDEB144E-4F98-4418-80C5-8DEEF2BD763B}"/>
    <dgm:cxn modelId="{940AA11F-137D-41D2-8BE8-8B9948269E97}" type="presParOf" srcId="{0436D74F-49D1-48C8-874C-9A571443AC45}" destId="{7DCC4EBF-2F67-4D1B-8578-799A3AE00428}" srcOrd="0" destOrd="0" presId="urn:microsoft.com/office/officeart/2005/8/layout/matrix3"/>
    <dgm:cxn modelId="{2D03553E-6738-4923-ABC2-F52479C30033}" type="presParOf" srcId="{0436D74F-49D1-48C8-874C-9A571443AC45}" destId="{D30D41D3-0523-4AFB-945A-5881DA29434F}" srcOrd="1" destOrd="0" presId="urn:microsoft.com/office/officeart/2005/8/layout/matrix3"/>
    <dgm:cxn modelId="{BFDD3755-74E8-4221-A79D-11E9563F0C62}" type="presParOf" srcId="{0436D74F-49D1-48C8-874C-9A571443AC45}" destId="{CDDC49E3-FAA2-40D0-AE3D-DAC88EF2757B}" srcOrd="2" destOrd="0" presId="urn:microsoft.com/office/officeart/2005/8/layout/matrix3"/>
    <dgm:cxn modelId="{3D216719-D8DD-439A-8E00-9775DF779897}" type="presParOf" srcId="{0436D74F-49D1-48C8-874C-9A571443AC45}" destId="{91399953-2483-4B51-9A6A-596197577240}" srcOrd="3" destOrd="0" presId="urn:microsoft.com/office/officeart/2005/8/layout/matrix3"/>
    <dgm:cxn modelId="{4D94DB4E-81E3-4328-A475-D3892507F3AE}" type="presParOf" srcId="{0436D74F-49D1-48C8-874C-9A571443AC45}" destId="{D6B6DF94-20BC-481F-BD2B-5FC086F825B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BAF334E-EB66-430B-AF13-006B933FCB33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3FA9741-5177-4307-AFDF-25F08CF63F0B}">
      <dgm:prSet/>
      <dgm:spPr/>
      <dgm:t>
        <a:bodyPr/>
        <a:lstStyle/>
        <a:p>
          <a:r>
            <a:rPr lang="pl-PL"/>
            <a:t>učenci (po gupama, bivši učenici)</a:t>
          </a:r>
          <a:endParaRPr lang="en-US"/>
        </a:p>
      </dgm:t>
    </dgm:pt>
    <dgm:pt modelId="{3D72A644-74A5-4A98-B54B-B6A4A60B47A4}" type="parTrans" cxnId="{05DDEF4B-4886-48F4-9362-4CA4CEC8AB85}">
      <dgm:prSet/>
      <dgm:spPr/>
      <dgm:t>
        <a:bodyPr/>
        <a:lstStyle/>
        <a:p>
          <a:endParaRPr lang="en-US"/>
        </a:p>
      </dgm:t>
    </dgm:pt>
    <dgm:pt modelId="{0034DC5E-1594-4738-89E9-9C9BFD8A1817}" type="sibTrans" cxnId="{05DDEF4B-4886-48F4-9362-4CA4CEC8AB85}">
      <dgm:prSet/>
      <dgm:spPr/>
      <dgm:t>
        <a:bodyPr/>
        <a:lstStyle/>
        <a:p>
          <a:endParaRPr lang="en-US"/>
        </a:p>
      </dgm:t>
    </dgm:pt>
    <dgm:pt modelId="{8D402206-CA74-4116-964E-C1F04CACEEA5}">
      <dgm:prSet/>
      <dgm:spPr/>
      <dgm:t>
        <a:bodyPr/>
        <a:lstStyle/>
        <a:p>
          <a:r>
            <a:rPr lang="pl-PL"/>
            <a:t>nastavnici (općeobrazovni, stručni)</a:t>
          </a:r>
          <a:endParaRPr lang="en-US"/>
        </a:p>
      </dgm:t>
    </dgm:pt>
    <dgm:pt modelId="{696D3C1E-5EDB-43B5-9128-9DE00830861E}" type="parTrans" cxnId="{ED43FD2F-B3E9-49EC-95E5-AAFA23664C55}">
      <dgm:prSet/>
      <dgm:spPr/>
      <dgm:t>
        <a:bodyPr/>
        <a:lstStyle/>
        <a:p>
          <a:endParaRPr lang="en-US"/>
        </a:p>
      </dgm:t>
    </dgm:pt>
    <dgm:pt modelId="{AD936E37-70CD-48A8-B9AF-BBF2EFCDF73B}" type="sibTrans" cxnId="{ED43FD2F-B3E9-49EC-95E5-AAFA23664C55}">
      <dgm:prSet/>
      <dgm:spPr/>
      <dgm:t>
        <a:bodyPr/>
        <a:lstStyle/>
        <a:p>
          <a:endParaRPr lang="en-US"/>
        </a:p>
      </dgm:t>
    </dgm:pt>
    <dgm:pt modelId="{0662FCE2-0EAB-48F8-A29F-41E86A6D7EF2}">
      <dgm:prSet/>
      <dgm:spPr/>
      <dgm:t>
        <a:bodyPr/>
        <a:lstStyle/>
        <a:p>
          <a:r>
            <a:rPr lang="pl-PL"/>
            <a:t>roditelji</a:t>
          </a:r>
          <a:endParaRPr lang="en-US"/>
        </a:p>
      </dgm:t>
    </dgm:pt>
    <dgm:pt modelId="{FDDBB8D8-E001-46A7-93CF-B7DE8ADA90D1}" type="parTrans" cxnId="{0B1F171B-B9DB-48FE-91FF-D7FE1A431A2A}">
      <dgm:prSet/>
      <dgm:spPr/>
      <dgm:t>
        <a:bodyPr/>
        <a:lstStyle/>
        <a:p>
          <a:endParaRPr lang="en-US"/>
        </a:p>
      </dgm:t>
    </dgm:pt>
    <dgm:pt modelId="{6037D71F-5516-4212-9AD7-9EA501B74C0C}" type="sibTrans" cxnId="{0B1F171B-B9DB-48FE-91FF-D7FE1A431A2A}">
      <dgm:prSet/>
      <dgm:spPr/>
      <dgm:t>
        <a:bodyPr/>
        <a:lstStyle/>
        <a:p>
          <a:endParaRPr lang="en-US"/>
        </a:p>
      </dgm:t>
    </dgm:pt>
    <dgm:pt modelId="{B6AEDC9C-318C-4665-B852-01F195A1C81E}">
      <dgm:prSet/>
      <dgm:spPr/>
      <dgm:t>
        <a:bodyPr/>
        <a:lstStyle/>
        <a:p>
          <a:r>
            <a:rPr lang="pl-PL"/>
            <a:t>vanjski suradnici</a:t>
          </a:r>
          <a:endParaRPr lang="en-US"/>
        </a:p>
      </dgm:t>
    </dgm:pt>
    <dgm:pt modelId="{B3E4A436-0151-483F-9DAC-ECB21D4164A6}" type="parTrans" cxnId="{28D94CAF-2654-46D6-AB64-BD457B7FA399}">
      <dgm:prSet/>
      <dgm:spPr/>
      <dgm:t>
        <a:bodyPr/>
        <a:lstStyle/>
        <a:p>
          <a:endParaRPr lang="en-US"/>
        </a:p>
      </dgm:t>
    </dgm:pt>
    <dgm:pt modelId="{8CDB3ED2-06AF-429B-9E67-50AEF23ED0FC}" type="sibTrans" cxnId="{28D94CAF-2654-46D6-AB64-BD457B7FA399}">
      <dgm:prSet/>
      <dgm:spPr/>
      <dgm:t>
        <a:bodyPr/>
        <a:lstStyle/>
        <a:p>
          <a:endParaRPr lang="en-US"/>
        </a:p>
      </dgm:t>
    </dgm:pt>
    <dgm:pt modelId="{31B68012-7AD0-46AD-B347-9A96437BA964}">
      <dgm:prSet/>
      <dgm:spPr/>
      <dgm:t>
        <a:bodyPr/>
        <a:lstStyle/>
        <a:p>
          <a:r>
            <a:rPr lang="pl-PL"/>
            <a:t>vanjski partneri  </a:t>
          </a:r>
          <a:endParaRPr lang="en-US"/>
        </a:p>
      </dgm:t>
    </dgm:pt>
    <dgm:pt modelId="{B7E81286-0BC5-4F91-9E03-58131BA1E824}" type="parTrans" cxnId="{68B5694B-34D2-4438-9D7E-910264207249}">
      <dgm:prSet/>
      <dgm:spPr/>
      <dgm:t>
        <a:bodyPr/>
        <a:lstStyle/>
        <a:p>
          <a:endParaRPr lang="en-US"/>
        </a:p>
      </dgm:t>
    </dgm:pt>
    <dgm:pt modelId="{999F1EFB-30DE-45A0-8D12-029F464339F0}" type="sibTrans" cxnId="{68B5694B-34D2-4438-9D7E-910264207249}">
      <dgm:prSet/>
      <dgm:spPr/>
      <dgm:t>
        <a:bodyPr/>
        <a:lstStyle/>
        <a:p>
          <a:endParaRPr lang="en-US"/>
        </a:p>
      </dgm:t>
    </dgm:pt>
    <dgm:pt modelId="{0ECB5125-3577-4E38-B60C-014FFADB278F}">
      <dgm:prSet/>
      <dgm:spPr/>
      <dgm:t>
        <a:bodyPr/>
        <a:lstStyle/>
        <a:p>
          <a:r>
            <a:rPr lang="pl-PL"/>
            <a:t>stručna služba</a:t>
          </a:r>
          <a:endParaRPr lang="en-US"/>
        </a:p>
      </dgm:t>
    </dgm:pt>
    <dgm:pt modelId="{6475B9B0-E7BA-4941-B436-1D6AA32E8257}" type="parTrans" cxnId="{4CBE8903-7904-4463-B589-31997144B5A1}">
      <dgm:prSet/>
      <dgm:spPr/>
      <dgm:t>
        <a:bodyPr/>
        <a:lstStyle/>
        <a:p>
          <a:endParaRPr lang="en-US"/>
        </a:p>
      </dgm:t>
    </dgm:pt>
    <dgm:pt modelId="{9E658144-636B-4A7B-9CA1-8C01084741EC}" type="sibTrans" cxnId="{4CBE8903-7904-4463-B589-31997144B5A1}">
      <dgm:prSet/>
      <dgm:spPr/>
      <dgm:t>
        <a:bodyPr/>
        <a:lstStyle/>
        <a:p>
          <a:endParaRPr lang="en-US"/>
        </a:p>
      </dgm:t>
    </dgm:pt>
    <dgm:pt modelId="{630208B7-3A2E-44D9-A664-CC75FF122F97}">
      <dgm:prSet/>
      <dgm:spPr/>
      <dgm:t>
        <a:bodyPr/>
        <a:lstStyle/>
        <a:p>
          <a:r>
            <a:rPr lang="pl-PL"/>
            <a:t>ravnateljica</a:t>
          </a:r>
          <a:endParaRPr lang="en-US"/>
        </a:p>
      </dgm:t>
    </dgm:pt>
    <dgm:pt modelId="{02249EA7-195E-4584-AED3-78660CEC03A7}" type="parTrans" cxnId="{C97CC48A-4D43-4878-80E3-2BA8418EB472}">
      <dgm:prSet/>
      <dgm:spPr/>
      <dgm:t>
        <a:bodyPr/>
        <a:lstStyle/>
        <a:p>
          <a:endParaRPr lang="en-US"/>
        </a:p>
      </dgm:t>
    </dgm:pt>
    <dgm:pt modelId="{221D95C2-136E-43D6-8962-4F8E8149D26D}" type="sibTrans" cxnId="{C97CC48A-4D43-4878-80E3-2BA8418EB472}">
      <dgm:prSet/>
      <dgm:spPr/>
      <dgm:t>
        <a:bodyPr/>
        <a:lstStyle/>
        <a:p>
          <a:endParaRPr lang="en-US"/>
        </a:p>
      </dgm:t>
    </dgm:pt>
    <dgm:pt modelId="{494A7670-7239-49F6-ACAF-B99878F01787}">
      <dgm:prSet/>
      <dgm:spPr/>
      <dgm:t>
        <a:bodyPr/>
        <a:lstStyle/>
        <a:p>
          <a:r>
            <a:rPr lang="pl-PL"/>
            <a:t>predstavnik tima za kvalitetu</a:t>
          </a:r>
          <a:endParaRPr lang="en-US"/>
        </a:p>
      </dgm:t>
    </dgm:pt>
    <dgm:pt modelId="{98010C98-C51A-4F76-84AB-1E4F67F48002}" type="parTrans" cxnId="{17BDE1A2-5547-4E40-B93A-806AA88A3A75}">
      <dgm:prSet/>
      <dgm:spPr/>
      <dgm:t>
        <a:bodyPr/>
        <a:lstStyle/>
        <a:p>
          <a:endParaRPr lang="en-US"/>
        </a:p>
      </dgm:t>
    </dgm:pt>
    <dgm:pt modelId="{78F9E7EE-30B7-4B2A-9649-94086B86920D}" type="sibTrans" cxnId="{17BDE1A2-5547-4E40-B93A-806AA88A3A75}">
      <dgm:prSet/>
      <dgm:spPr/>
      <dgm:t>
        <a:bodyPr/>
        <a:lstStyle/>
        <a:p>
          <a:endParaRPr lang="en-US"/>
        </a:p>
      </dgm:t>
    </dgm:pt>
    <dgm:pt modelId="{9266CCA7-0851-436C-8773-BB819610FCE1}">
      <dgm:prSet/>
      <dgm:spPr/>
      <dgm:t>
        <a:bodyPr/>
        <a:lstStyle/>
        <a:p>
          <a:r>
            <a:rPr lang="pl-PL"/>
            <a:t>predsjednik školskog odbora</a:t>
          </a:r>
          <a:endParaRPr lang="en-US"/>
        </a:p>
      </dgm:t>
    </dgm:pt>
    <dgm:pt modelId="{B1574920-2084-49E0-9560-DE4D33817734}" type="parTrans" cxnId="{008E864D-CE2A-4642-A76E-4DA9531BDD7A}">
      <dgm:prSet/>
      <dgm:spPr/>
      <dgm:t>
        <a:bodyPr/>
        <a:lstStyle/>
        <a:p>
          <a:endParaRPr lang="en-US"/>
        </a:p>
      </dgm:t>
    </dgm:pt>
    <dgm:pt modelId="{8ACDD96E-96A6-4DCE-9D9A-B5F17C1A7268}" type="sibTrans" cxnId="{008E864D-CE2A-4642-A76E-4DA9531BDD7A}">
      <dgm:prSet/>
      <dgm:spPr/>
      <dgm:t>
        <a:bodyPr/>
        <a:lstStyle/>
        <a:p>
          <a:endParaRPr lang="en-US"/>
        </a:p>
      </dgm:t>
    </dgm:pt>
    <dgm:pt modelId="{5CEB8E16-7A35-4A39-A9CC-4A29E5A73EB9}">
      <dgm:prSet/>
      <dgm:spPr/>
      <dgm:t>
        <a:bodyPr/>
        <a:lstStyle/>
        <a:p>
          <a:r>
            <a:rPr lang="pl-PL"/>
            <a:t>tehnička služba </a:t>
          </a:r>
          <a:endParaRPr lang="en-US"/>
        </a:p>
      </dgm:t>
    </dgm:pt>
    <dgm:pt modelId="{8DE6A1B0-1897-4AFF-9933-522F413DF8E4}" type="parTrans" cxnId="{397A184F-7B5A-4B94-922B-AC62DA657ABC}">
      <dgm:prSet/>
      <dgm:spPr/>
      <dgm:t>
        <a:bodyPr/>
        <a:lstStyle/>
        <a:p>
          <a:endParaRPr lang="en-US"/>
        </a:p>
      </dgm:t>
    </dgm:pt>
    <dgm:pt modelId="{D521FD69-A9DA-4E0B-A2D4-B314FADF25BA}" type="sibTrans" cxnId="{397A184F-7B5A-4B94-922B-AC62DA657ABC}">
      <dgm:prSet/>
      <dgm:spPr/>
      <dgm:t>
        <a:bodyPr/>
        <a:lstStyle/>
        <a:p>
          <a:endParaRPr lang="en-US"/>
        </a:p>
      </dgm:t>
    </dgm:pt>
    <dgm:pt modelId="{71DE6B11-DA45-479F-80FE-42F30BE13C8F}" type="pres">
      <dgm:prSet presAssocID="{2BAF334E-EB66-430B-AF13-006B933FCB33}" presName="Name0" presStyleCnt="0">
        <dgm:presLayoutVars>
          <dgm:dir/>
          <dgm:resizeHandles val="exact"/>
        </dgm:presLayoutVars>
      </dgm:prSet>
      <dgm:spPr/>
    </dgm:pt>
    <dgm:pt modelId="{25296BB1-F858-46B0-A648-4E003389E39F}" type="pres">
      <dgm:prSet presAssocID="{2BAF334E-EB66-430B-AF13-006B933FCB33}" presName="cycle" presStyleCnt="0"/>
      <dgm:spPr/>
    </dgm:pt>
    <dgm:pt modelId="{F0ABDB84-DFA1-4B03-B816-790FC7CBD587}" type="pres">
      <dgm:prSet presAssocID="{B3FA9741-5177-4307-AFDF-25F08CF63F0B}" presName="nodeFirstNode" presStyleLbl="node1" presStyleIdx="0" presStyleCnt="10">
        <dgm:presLayoutVars>
          <dgm:bulletEnabled val="1"/>
        </dgm:presLayoutVars>
      </dgm:prSet>
      <dgm:spPr/>
    </dgm:pt>
    <dgm:pt modelId="{5255EF4B-273F-4099-8760-CB38CBA1559B}" type="pres">
      <dgm:prSet presAssocID="{0034DC5E-1594-4738-89E9-9C9BFD8A1817}" presName="sibTransFirstNode" presStyleLbl="bgShp" presStyleIdx="0" presStyleCnt="1"/>
      <dgm:spPr/>
    </dgm:pt>
    <dgm:pt modelId="{BE19228F-9D3E-4098-A1B1-2147E08C8C3F}" type="pres">
      <dgm:prSet presAssocID="{8D402206-CA74-4116-964E-C1F04CACEEA5}" presName="nodeFollowingNodes" presStyleLbl="node1" presStyleIdx="1" presStyleCnt="10">
        <dgm:presLayoutVars>
          <dgm:bulletEnabled val="1"/>
        </dgm:presLayoutVars>
      </dgm:prSet>
      <dgm:spPr/>
    </dgm:pt>
    <dgm:pt modelId="{16AD19CC-5589-4F01-9941-9572A2C18CF2}" type="pres">
      <dgm:prSet presAssocID="{0662FCE2-0EAB-48F8-A29F-41E86A6D7EF2}" presName="nodeFollowingNodes" presStyleLbl="node1" presStyleIdx="2" presStyleCnt="10">
        <dgm:presLayoutVars>
          <dgm:bulletEnabled val="1"/>
        </dgm:presLayoutVars>
      </dgm:prSet>
      <dgm:spPr/>
    </dgm:pt>
    <dgm:pt modelId="{43156A0F-65CA-4972-A703-E57CDB919F2C}" type="pres">
      <dgm:prSet presAssocID="{B6AEDC9C-318C-4665-B852-01F195A1C81E}" presName="nodeFollowingNodes" presStyleLbl="node1" presStyleIdx="3" presStyleCnt="10">
        <dgm:presLayoutVars>
          <dgm:bulletEnabled val="1"/>
        </dgm:presLayoutVars>
      </dgm:prSet>
      <dgm:spPr/>
    </dgm:pt>
    <dgm:pt modelId="{30626E80-BF3D-4B5B-B43D-60207EBF6BEC}" type="pres">
      <dgm:prSet presAssocID="{31B68012-7AD0-46AD-B347-9A96437BA964}" presName="nodeFollowingNodes" presStyleLbl="node1" presStyleIdx="4" presStyleCnt="10">
        <dgm:presLayoutVars>
          <dgm:bulletEnabled val="1"/>
        </dgm:presLayoutVars>
      </dgm:prSet>
      <dgm:spPr/>
    </dgm:pt>
    <dgm:pt modelId="{DE8D3975-3AB4-47BC-B5AE-EA873CFAD97B}" type="pres">
      <dgm:prSet presAssocID="{0ECB5125-3577-4E38-B60C-014FFADB278F}" presName="nodeFollowingNodes" presStyleLbl="node1" presStyleIdx="5" presStyleCnt="10">
        <dgm:presLayoutVars>
          <dgm:bulletEnabled val="1"/>
        </dgm:presLayoutVars>
      </dgm:prSet>
      <dgm:spPr/>
    </dgm:pt>
    <dgm:pt modelId="{BE6450B2-FFC4-433E-9BFA-CB2812AEB53E}" type="pres">
      <dgm:prSet presAssocID="{630208B7-3A2E-44D9-A664-CC75FF122F97}" presName="nodeFollowingNodes" presStyleLbl="node1" presStyleIdx="6" presStyleCnt="10">
        <dgm:presLayoutVars>
          <dgm:bulletEnabled val="1"/>
        </dgm:presLayoutVars>
      </dgm:prSet>
      <dgm:spPr/>
    </dgm:pt>
    <dgm:pt modelId="{7591130F-D448-493B-874C-C889A3CCB958}" type="pres">
      <dgm:prSet presAssocID="{494A7670-7239-49F6-ACAF-B99878F01787}" presName="nodeFollowingNodes" presStyleLbl="node1" presStyleIdx="7" presStyleCnt="10">
        <dgm:presLayoutVars>
          <dgm:bulletEnabled val="1"/>
        </dgm:presLayoutVars>
      </dgm:prSet>
      <dgm:spPr/>
    </dgm:pt>
    <dgm:pt modelId="{E85C44C6-027C-4BCF-BAE7-1940E225272B}" type="pres">
      <dgm:prSet presAssocID="{9266CCA7-0851-436C-8773-BB819610FCE1}" presName="nodeFollowingNodes" presStyleLbl="node1" presStyleIdx="8" presStyleCnt="10">
        <dgm:presLayoutVars>
          <dgm:bulletEnabled val="1"/>
        </dgm:presLayoutVars>
      </dgm:prSet>
      <dgm:spPr/>
    </dgm:pt>
    <dgm:pt modelId="{8EFDD27B-825A-4B73-A435-EA5D1D5345A6}" type="pres">
      <dgm:prSet presAssocID="{5CEB8E16-7A35-4A39-A9CC-4A29E5A73EB9}" presName="nodeFollowingNodes" presStyleLbl="node1" presStyleIdx="9" presStyleCnt="10">
        <dgm:presLayoutVars>
          <dgm:bulletEnabled val="1"/>
        </dgm:presLayoutVars>
      </dgm:prSet>
      <dgm:spPr/>
    </dgm:pt>
  </dgm:ptLst>
  <dgm:cxnLst>
    <dgm:cxn modelId="{4CBE8903-7904-4463-B589-31997144B5A1}" srcId="{2BAF334E-EB66-430B-AF13-006B933FCB33}" destId="{0ECB5125-3577-4E38-B60C-014FFADB278F}" srcOrd="5" destOrd="0" parTransId="{6475B9B0-E7BA-4941-B436-1D6AA32E8257}" sibTransId="{9E658144-636B-4A7B-9CA1-8C01084741EC}"/>
    <dgm:cxn modelId="{0B1F171B-B9DB-48FE-91FF-D7FE1A431A2A}" srcId="{2BAF334E-EB66-430B-AF13-006B933FCB33}" destId="{0662FCE2-0EAB-48F8-A29F-41E86A6D7EF2}" srcOrd="2" destOrd="0" parTransId="{FDDBB8D8-E001-46A7-93CF-B7DE8ADA90D1}" sibTransId="{6037D71F-5516-4212-9AD7-9EA501B74C0C}"/>
    <dgm:cxn modelId="{ED43FD2F-B3E9-49EC-95E5-AAFA23664C55}" srcId="{2BAF334E-EB66-430B-AF13-006B933FCB33}" destId="{8D402206-CA74-4116-964E-C1F04CACEEA5}" srcOrd="1" destOrd="0" parTransId="{696D3C1E-5EDB-43B5-9128-9DE00830861E}" sibTransId="{AD936E37-70CD-48A8-B9AF-BBF2EFCDF73B}"/>
    <dgm:cxn modelId="{5299B330-4ADC-472A-81EE-B267153292DF}" type="presOf" srcId="{9266CCA7-0851-436C-8773-BB819610FCE1}" destId="{E85C44C6-027C-4BCF-BAE7-1940E225272B}" srcOrd="0" destOrd="0" presId="urn:microsoft.com/office/officeart/2005/8/layout/cycle3"/>
    <dgm:cxn modelId="{68B5694B-34D2-4438-9D7E-910264207249}" srcId="{2BAF334E-EB66-430B-AF13-006B933FCB33}" destId="{31B68012-7AD0-46AD-B347-9A96437BA964}" srcOrd="4" destOrd="0" parTransId="{B7E81286-0BC5-4F91-9E03-58131BA1E824}" sibTransId="{999F1EFB-30DE-45A0-8D12-029F464339F0}"/>
    <dgm:cxn modelId="{05DDEF4B-4886-48F4-9362-4CA4CEC8AB85}" srcId="{2BAF334E-EB66-430B-AF13-006B933FCB33}" destId="{B3FA9741-5177-4307-AFDF-25F08CF63F0B}" srcOrd="0" destOrd="0" parTransId="{3D72A644-74A5-4A98-B54B-B6A4A60B47A4}" sibTransId="{0034DC5E-1594-4738-89E9-9C9BFD8A1817}"/>
    <dgm:cxn modelId="{008E864D-CE2A-4642-A76E-4DA9531BDD7A}" srcId="{2BAF334E-EB66-430B-AF13-006B933FCB33}" destId="{9266CCA7-0851-436C-8773-BB819610FCE1}" srcOrd="8" destOrd="0" parTransId="{B1574920-2084-49E0-9560-DE4D33817734}" sibTransId="{8ACDD96E-96A6-4DCE-9D9A-B5F17C1A7268}"/>
    <dgm:cxn modelId="{3162C64E-7FAB-4AFC-8A54-E0E37887E0C2}" type="presOf" srcId="{630208B7-3A2E-44D9-A664-CC75FF122F97}" destId="{BE6450B2-FFC4-433E-9BFA-CB2812AEB53E}" srcOrd="0" destOrd="0" presId="urn:microsoft.com/office/officeart/2005/8/layout/cycle3"/>
    <dgm:cxn modelId="{397A184F-7B5A-4B94-922B-AC62DA657ABC}" srcId="{2BAF334E-EB66-430B-AF13-006B933FCB33}" destId="{5CEB8E16-7A35-4A39-A9CC-4A29E5A73EB9}" srcOrd="9" destOrd="0" parTransId="{8DE6A1B0-1897-4AFF-9933-522F413DF8E4}" sibTransId="{D521FD69-A9DA-4E0B-A2D4-B314FADF25BA}"/>
    <dgm:cxn modelId="{2791697E-7E8F-4959-903C-06222D8B28A8}" type="presOf" srcId="{494A7670-7239-49F6-ACAF-B99878F01787}" destId="{7591130F-D448-493B-874C-C889A3CCB958}" srcOrd="0" destOrd="0" presId="urn:microsoft.com/office/officeart/2005/8/layout/cycle3"/>
    <dgm:cxn modelId="{C97CC48A-4D43-4878-80E3-2BA8418EB472}" srcId="{2BAF334E-EB66-430B-AF13-006B933FCB33}" destId="{630208B7-3A2E-44D9-A664-CC75FF122F97}" srcOrd="6" destOrd="0" parTransId="{02249EA7-195E-4584-AED3-78660CEC03A7}" sibTransId="{221D95C2-136E-43D6-8962-4F8E8149D26D}"/>
    <dgm:cxn modelId="{EEB07C95-BDC5-4FF9-B35C-5F91FFC4A2E2}" type="presOf" srcId="{B6AEDC9C-318C-4665-B852-01F195A1C81E}" destId="{43156A0F-65CA-4972-A703-E57CDB919F2C}" srcOrd="0" destOrd="0" presId="urn:microsoft.com/office/officeart/2005/8/layout/cycle3"/>
    <dgm:cxn modelId="{9208DC98-9C00-4140-82FD-DEE5573EA5DC}" type="presOf" srcId="{0ECB5125-3577-4E38-B60C-014FFADB278F}" destId="{DE8D3975-3AB4-47BC-B5AE-EA873CFAD97B}" srcOrd="0" destOrd="0" presId="urn:microsoft.com/office/officeart/2005/8/layout/cycle3"/>
    <dgm:cxn modelId="{17BDE1A2-5547-4E40-B93A-806AA88A3A75}" srcId="{2BAF334E-EB66-430B-AF13-006B933FCB33}" destId="{494A7670-7239-49F6-ACAF-B99878F01787}" srcOrd="7" destOrd="0" parTransId="{98010C98-C51A-4F76-84AB-1E4F67F48002}" sibTransId="{78F9E7EE-30B7-4B2A-9649-94086B86920D}"/>
    <dgm:cxn modelId="{28D94CAF-2654-46D6-AB64-BD457B7FA399}" srcId="{2BAF334E-EB66-430B-AF13-006B933FCB33}" destId="{B6AEDC9C-318C-4665-B852-01F195A1C81E}" srcOrd="3" destOrd="0" parTransId="{B3E4A436-0151-483F-9DAC-ECB21D4164A6}" sibTransId="{8CDB3ED2-06AF-429B-9E67-50AEF23ED0FC}"/>
    <dgm:cxn modelId="{05ED54B2-09F6-4473-9E55-5C38B5FD8590}" type="presOf" srcId="{0034DC5E-1594-4738-89E9-9C9BFD8A1817}" destId="{5255EF4B-273F-4099-8760-CB38CBA1559B}" srcOrd="0" destOrd="0" presId="urn:microsoft.com/office/officeart/2005/8/layout/cycle3"/>
    <dgm:cxn modelId="{C38E39C1-B931-41AE-9CAB-86BF067AFB77}" type="presOf" srcId="{0662FCE2-0EAB-48F8-A29F-41E86A6D7EF2}" destId="{16AD19CC-5589-4F01-9941-9572A2C18CF2}" srcOrd="0" destOrd="0" presId="urn:microsoft.com/office/officeart/2005/8/layout/cycle3"/>
    <dgm:cxn modelId="{00ABDECD-AAC9-4FC4-AB9A-93E63185A7FF}" type="presOf" srcId="{2BAF334E-EB66-430B-AF13-006B933FCB33}" destId="{71DE6B11-DA45-479F-80FE-42F30BE13C8F}" srcOrd="0" destOrd="0" presId="urn:microsoft.com/office/officeart/2005/8/layout/cycle3"/>
    <dgm:cxn modelId="{5A88C2E0-9682-4953-89C0-A218517E8E41}" type="presOf" srcId="{5CEB8E16-7A35-4A39-A9CC-4A29E5A73EB9}" destId="{8EFDD27B-825A-4B73-A435-EA5D1D5345A6}" srcOrd="0" destOrd="0" presId="urn:microsoft.com/office/officeart/2005/8/layout/cycle3"/>
    <dgm:cxn modelId="{760B4BE1-4446-4160-B104-2B776C794D50}" type="presOf" srcId="{B3FA9741-5177-4307-AFDF-25F08CF63F0B}" destId="{F0ABDB84-DFA1-4B03-B816-790FC7CBD587}" srcOrd="0" destOrd="0" presId="urn:microsoft.com/office/officeart/2005/8/layout/cycle3"/>
    <dgm:cxn modelId="{73639CE1-ACC5-4110-9EDB-33CEDA671F41}" type="presOf" srcId="{8D402206-CA74-4116-964E-C1F04CACEEA5}" destId="{BE19228F-9D3E-4098-A1B1-2147E08C8C3F}" srcOrd="0" destOrd="0" presId="urn:microsoft.com/office/officeart/2005/8/layout/cycle3"/>
    <dgm:cxn modelId="{C4C3FCEC-124B-4601-B1C6-F88E82B10972}" type="presOf" srcId="{31B68012-7AD0-46AD-B347-9A96437BA964}" destId="{30626E80-BF3D-4B5B-B43D-60207EBF6BEC}" srcOrd="0" destOrd="0" presId="urn:microsoft.com/office/officeart/2005/8/layout/cycle3"/>
    <dgm:cxn modelId="{8120A615-6D31-43DA-91E2-C8A3F24556E8}" type="presParOf" srcId="{71DE6B11-DA45-479F-80FE-42F30BE13C8F}" destId="{25296BB1-F858-46B0-A648-4E003389E39F}" srcOrd="0" destOrd="0" presId="urn:microsoft.com/office/officeart/2005/8/layout/cycle3"/>
    <dgm:cxn modelId="{29DFDD31-8E02-4B96-9442-F12236B90149}" type="presParOf" srcId="{25296BB1-F858-46B0-A648-4E003389E39F}" destId="{F0ABDB84-DFA1-4B03-B816-790FC7CBD587}" srcOrd="0" destOrd="0" presId="urn:microsoft.com/office/officeart/2005/8/layout/cycle3"/>
    <dgm:cxn modelId="{C3F81367-ADD8-47C5-8BAE-AA550B6930DF}" type="presParOf" srcId="{25296BB1-F858-46B0-A648-4E003389E39F}" destId="{5255EF4B-273F-4099-8760-CB38CBA1559B}" srcOrd="1" destOrd="0" presId="urn:microsoft.com/office/officeart/2005/8/layout/cycle3"/>
    <dgm:cxn modelId="{73672190-662D-481A-9BC1-69166A96A306}" type="presParOf" srcId="{25296BB1-F858-46B0-A648-4E003389E39F}" destId="{BE19228F-9D3E-4098-A1B1-2147E08C8C3F}" srcOrd="2" destOrd="0" presId="urn:microsoft.com/office/officeart/2005/8/layout/cycle3"/>
    <dgm:cxn modelId="{D7232772-95DC-45CE-A3C1-C568C11891D4}" type="presParOf" srcId="{25296BB1-F858-46B0-A648-4E003389E39F}" destId="{16AD19CC-5589-4F01-9941-9572A2C18CF2}" srcOrd="3" destOrd="0" presId="urn:microsoft.com/office/officeart/2005/8/layout/cycle3"/>
    <dgm:cxn modelId="{42633FC3-910A-46BA-8FD1-0352A7A82554}" type="presParOf" srcId="{25296BB1-F858-46B0-A648-4E003389E39F}" destId="{43156A0F-65CA-4972-A703-E57CDB919F2C}" srcOrd="4" destOrd="0" presId="urn:microsoft.com/office/officeart/2005/8/layout/cycle3"/>
    <dgm:cxn modelId="{2D475CA6-99B9-4224-9002-557C351573AD}" type="presParOf" srcId="{25296BB1-F858-46B0-A648-4E003389E39F}" destId="{30626E80-BF3D-4B5B-B43D-60207EBF6BEC}" srcOrd="5" destOrd="0" presId="urn:microsoft.com/office/officeart/2005/8/layout/cycle3"/>
    <dgm:cxn modelId="{9458AA1E-1023-4B2E-AFCD-57E9A6C4164F}" type="presParOf" srcId="{25296BB1-F858-46B0-A648-4E003389E39F}" destId="{DE8D3975-3AB4-47BC-B5AE-EA873CFAD97B}" srcOrd="6" destOrd="0" presId="urn:microsoft.com/office/officeart/2005/8/layout/cycle3"/>
    <dgm:cxn modelId="{56C7546A-4ADB-43F8-BA33-44714641F8FE}" type="presParOf" srcId="{25296BB1-F858-46B0-A648-4E003389E39F}" destId="{BE6450B2-FFC4-433E-9BFA-CB2812AEB53E}" srcOrd="7" destOrd="0" presId="urn:microsoft.com/office/officeart/2005/8/layout/cycle3"/>
    <dgm:cxn modelId="{321F0E8B-B17F-4491-AD9B-FC90B6CDB9BC}" type="presParOf" srcId="{25296BB1-F858-46B0-A648-4E003389E39F}" destId="{7591130F-D448-493B-874C-C889A3CCB958}" srcOrd="8" destOrd="0" presId="urn:microsoft.com/office/officeart/2005/8/layout/cycle3"/>
    <dgm:cxn modelId="{A70B080C-FAC2-4A8F-B3F1-723EA19292E8}" type="presParOf" srcId="{25296BB1-F858-46B0-A648-4E003389E39F}" destId="{E85C44C6-027C-4BCF-BAE7-1940E225272B}" srcOrd="9" destOrd="0" presId="urn:microsoft.com/office/officeart/2005/8/layout/cycle3"/>
    <dgm:cxn modelId="{A90A899A-2909-418C-A30C-9FA460D3926D}" type="presParOf" srcId="{25296BB1-F858-46B0-A648-4E003389E39F}" destId="{8EFDD27B-825A-4B73-A435-EA5D1D5345A6}" srcOrd="10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637AD-4C2E-4C2F-9D0A-8796635DC665}">
      <dsp:nvSpPr>
        <dsp:cNvPr id="0" name=""/>
        <dsp:cNvSpPr/>
      </dsp:nvSpPr>
      <dsp:spPr>
        <a:xfrm>
          <a:off x="4695402" y="333237"/>
          <a:ext cx="1707802" cy="17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>
              <a:solidFill>
                <a:srgbClr val="002060"/>
              </a:solidFill>
            </a:rPr>
            <a:t>vanjsko vrednovanje</a:t>
          </a:r>
          <a:endParaRPr lang="en-US" sz="2500" kern="1200" dirty="0">
            <a:solidFill>
              <a:srgbClr val="002060"/>
            </a:solidFill>
          </a:endParaRPr>
        </a:p>
      </dsp:txBody>
      <dsp:txXfrm>
        <a:off x="4695402" y="333237"/>
        <a:ext cx="1707802" cy="1707802"/>
      </dsp:txXfrm>
    </dsp:sp>
    <dsp:sp modelId="{B1018343-081B-4DE9-810E-AF5035CB9FDE}">
      <dsp:nvSpPr>
        <dsp:cNvPr id="0" name=""/>
        <dsp:cNvSpPr/>
      </dsp:nvSpPr>
      <dsp:spPr>
        <a:xfrm>
          <a:off x="2097603" y="-1846"/>
          <a:ext cx="4034392" cy="4034392"/>
        </a:xfrm>
        <a:prstGeom prst="circularArrow">
          <a:avLst>
            <a:gd name="adj1" fmla="val 8255"/>
            <a:gd name="adj2" fmla="val 576638"/>
            <a:gd name="adj3" fmla="val 2961472"/>
            <a:gd name="adj4" fmla="val 53319"/>
            <a:gd name="adj5" fmla="val 963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BFCEE2-9B0B-4DE6-889A-D82D8E332753}">
      <dsp:nvSpPr>
        <dsp:cNvPr id="0" name=""/>
        <dsp:cNvSpPr/>
      </dsp:nvSpPr>
      <dsp:spPr>
        <a:xfrm>
          <a:off x="3260898" y="2817871"/>
          <a:ext cx="1707802" cy="17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>
              <a:solidFill>
                <a:srgbClr val="002060"/>
              </a:solidFill>
            </a:rPr>
            <a:t>cilj – pružanje podrške</a:t>
          </a:r>
          <a:endParaRPr lang="en-US" sz="2500" kern="1200" dirty="0">
            <a:solidFill>
              <a:srgbClr val="002060"/>
            </a:solidFill>
          </a:endParaRPr>
        </a:p>
      </dsp:txBody>
      <dsp:txXfrm>
        <a:off x="3260898" y="2817871"/>
        <a:ext cx="1707802" cy="1707802"/>
      </dsp:txXfrm>
    </dsp:sp>
    <dsp:sp modelId="{BAE3BB3B-9B54-4E66-A599-FEA9CAD25280}">
      <dsp:nvSpPr>
        <dsp:cNvPr id="0" name=""/>
        <dsp:cNvSpPr/>
      </dsp:nvSpPr>
      <dsp:spPr>
        <a:xfrm>
          <a:off x="2097603" y="-1846"/>
          <a:ext cx="4034392" cy="4034392"/>
        </a:xfrm>
        <a:prstGeom prst="circularArrow">
          <a:avLst>
            <a:gd name="adj1" fmla="val 8255"/>
            <a:gd name="adj2" fmla="val 576638"/>
            <a:gd name="adj3" fmla="val 10170043"/>
            <a:gd name="adj4" fmla="val 7261890"/>
            <a:gd name="adj5" fmla="val 963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9BDFE-E687-4628-8203-B9915C8C76BB}">
      <dsp:nvSpPr>
        <dsp:cNvPr id="0" name=""/>
        <dsp:cNvSpPr/>
      </dsp:nvSpPr>
      <dsp:spPr>
        <a:xfrm>
          <a:off x="1826394" y="333237"/>
          <a:ext cx="1707802" cy="17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dirty="0">
              <a:solidFill>
                <a:srgbClr val="002060"/>
              </a:solidFill>
            </a:rPr>
            <a:t>osiguranje razvoja i kvalitete</a:t>
          </a:r>
          <a:endParaRPr lang="en-US" sz="2500" kern="1200" dirty="0">
            <a:solidFill>
              <a:srgbClr val="002060"/>
            </a:solidFill>
          </a:endParaRPr>
        </a:p>
      </dsp:txBody>
      <dsp:txXfrm>
        <a:off x="1826394" y="333237"/>
        <a:ext cx="1707802" cy="1707802"/>
      </dsp:txXfrm>
    </dsp:sp>
    <dsp:sp modelId="{638CA641-A3FF-4D11-AABF-F3986B8DF233}">
      <dsp:nvSpPr>
        <dsp:cNvPr id="0" name=""/>
        <dsp:cNvSpPr/>
      </dsp:nvSpPr>
      <dsp:spPr>
        <a:xfrm>
          <a:off x="2097603" y="-1846"/>
          <a:ext cx="4034392" cy="4034392"/>
        </a:xfrm>
        <a:prstGeom prst="circularArrow">
          <a:avLst>
            <a:gd name="adj1" fmla="val 8255"/>
            <a:gd name="adj2" fmla="val 576638"/>
            <a:gd name="adj3" fmla="val 16854496"/>
            <a:gd name="adj4" fmla="val 14968867"/>
            <a:gd name="adj5" fmla="val 963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60DB3-120A-4FC6-B0FB-D29CA46C13EB}">
      <dsp:nvSpPr>
        <dsp:cNvPr id="0" name=""/>
        <dsp:cNvSpPr/>
      </dsp:nvSpPr>
      <dsp:spPr>
        <a:xfrm>
          <a:off x="788670" y="2762"/>
          <a:ext cx="1971674" cy="11830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b="1" kern="1200" dirty="0"/>
            <a:t>povratna informacija </a:t>
          </a:r>
          <a:endParaRPr lang="en-US" sz="2500" b="1" kern="1200" dirty="0"/>
        </a:p>
      </dsp:txBody>
      <dsp:txXfrm>
        <a:off x="788670" y="2762"/>
        <a:ext cx="1971674" cy="1183005"/>
      </dsp:txXfrm>
    </dsp:sp>
    <dsp:sp modelId="{4303DF07-EB77-4179-A855-FB4F98D8A25D}">
      <dsp:nvSpPr>
        <dsp:cNvPr id="0" name=""/>
        <dsp:cNvSpPr/>
      </dsp:nvSpPr>
      <dsp:spPr>
        <a:xfrm>
          <a:off x="2957512" y="2762"/>
          <a:ext cx="1971674" cy="11830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b="1" kern="1200" dirty="0"/>
            <a:t>vanjska perspektiva</a:t>
          </a:r>
          <a:endParaRPr lang="en-US" sz="2500" b="1" kern="1200" dirty="0"/>
        </a:p>
      </dsp:txBody>
      <dsp:txXfrm>
        <a:off x="2957512" y="2762"/>
        <a:ext cx="1971674" cy="1183005"/>
      </dsp:txXfrm>
    </dsp:sp>
    <dsp:sp modelId="{B5341FB2-0568-4FB4-8989-95DAA340D74B}">
      <dsp:nvSpPr>
        <dsp:cNvPr id="0" name=""/>
        <dsp:cNvSpPr/>
      </dsp:nvSpPr>
      <dsp:spPr>
        <a:xfrm>
          <a:off x="5126355" y="2762"/>
          <a:ext cx="1971674" cy="11830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b="1" kern="1200" dirty="0"/>
            <a:t>utvrđivanje kvalitete</a:t>
          </a:r>
          <a:endParaRPr lang="en-US" sz="2500" b="1" kern="1200" dirty="0"/>
        </a:p>
      </dsp:txBody>
      <dsp:txXfrm>
        <a:off x="5126355" y="2762"/>
        <a:ext cx="1971674" cy="1183005"/>
      </dsp:txXfrm>
    </dsp:sp>
    <dsp:sp modelId="{F73F49A5-7B2A-47F2-9542-AEEB36041CD0}">
      <dsp:nvSpPr>
        <dsp:cNvPr id="0" name=""/>
        <dsp:cNvSpPr/>
      </dsp:nvSpPr>
      <dsp:spPr>
        <a:xfrm>
          <a:off x="788670" y="1382935"/>
          <a:ext cx="1971674" cy="11830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b="1" kern="1200" dirty="0"/>
            <a:t>jače strane, dobre prakse</a:t>
          </a:r>
          <a:endParaRPr lang="en-US" sz="2500" b="1" kern="1200" dirty="0"/>
        </a:p>
      </dsp:txBody>
      <dsp:txXfrm>
        <a:off x="788670" y="1382935"/>
        <a:ext cx="1971674" cy="1183005"/>
      </dsp:txXfrm>
    </dsp:sp>
    <dsp:sp modelId="{B0C25D4C-A74D-46B9-B6AA-EE5ED8E2B367}">
      <dsp:nvSpPr>
        <dsp:cNvPr id="0" name=""/>
        <dsp:cNvSpPr/>
      </dsp:nvSpPr>
      <dsp:spPr>
        <a:xfrm>
          <a:off x="2957512" y="1382935"/>
          <a:ext cx="1971674" cy="11830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b="1" kern="1200" dirty="0"/>
            <a:t>nedostaci</a:t>
          </a:r>
          <a:endParaRPr lang="en-US" sz="2500" b="1" kern="1200" dirty="0"/>
        </a:p>
      </dsp:txBody>
      <dsp:txXfrm>
        <a:off x="2957512" y="1382935"/>
        <a:ext cx="1971674" cy="1183005"/>
      </dsp:txXfrm>
    </dsp:sp>
    <dsp:sp modelId="{2F2915C3-F318-415A-AEAD-0B0FB1920773}">
      <dsp:nvSpPr>
        <dsp:cNvPr id="0" name=""/>
        <dsp:cNvSpPr/>
      </dsp:nvSpPr>
      <dsp:spPr>
        <a:xfrm>
          <a:off x="5126355" y="1382935"/>
          <a:ext cx="1971674" cy="11830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b="1" kern="1200" dirty="0"/>
            <a:t>savjet</a:t>
          </a:r>
          <a:r>
            <a:rPr lang="hr-HR" sz="2500" kern="1200" dirty="0"/>
            <a:t>i</a:t>
          </a:r>
          <a:endParaRPr lang="en-US" sz="2500" kern="1200" dirty="0"/>
        </a:p>
      </dsp:txBody>
      <dsp:txXfrm>
        <a:off x="5126355" y="1382935"/>
        <a:ext cx="1971674" cy="1183005"/>
      </dsp:txXfrm>
    </dsp:sp>
    <dsp:sp modelId="{D553ED28-F755-4ACA-B0BD-C4DF0C5B8A73}">
      <dsp:nvSpPr>
        <dsp:cNvPr id="0" name=""/>
        <dsp:cNvSpPr/>
      </dsp:nvSpPr>
      <dsp:spPr>
        <a:xfrm>
          <a:off x="1873091" y="2763108"/>
          <a:ext cx="1971674" cy="11830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b="1" kern="1200" dirty="0"/>
            <a:t>uzajamno učenje</a:t>
          </a:r>
          <a:endParaRPr lang="en-US" sz="2500" b="1" kern="1200" dirty="0"/>
        </a:p>
      </dsp:txBody>
      <dsp:txXfrm>
        <a:off x="1873091" y="2763108"/>
        <a:ext cx="1971674" cy="1183005"/>
      </dsp:txXfrm>
    </dsp:sp>
    <dsp:sp modelId="{E5BAC9A9-629D-4EF7-90D8-5908565192D3}">
      <dsp:nvSpPr>
        <dsp:cNvPr id="0" name=""/>
        <dsp:cNvSpPr/>
      </dsp:nvSpPr>
      <dsp:spPr>
        <a:xfrm>
          <a:off x="4041933" y="2763108"/>
          <a:ext cx="1971674" cy="11830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b="1" kern="1200" dirty="0"/>
            <a:t>mreža i suradnja</a:t>
          </a:r>
          <a:endParaRPr lang="en-US" sz="2500" b="1" kern="1200" dirty="0"/>
        </a:p>
      </dsp:txBody>
      <dsp:txXfrm>
        <a:off x="4041933" y="2763108"/>
        <a:ext cx="1971674" cy="11830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3912D-262A-46FC-81E1-0B95677F7247}">
      <dsp:nvSpPr>
        <dsp:cNvPr id="0" name=""/>
        <dsp:cNvSpPr/>
      </dsp:nvSpPr>
      <dsp:spPr>
        <a:xfrm>
          <a:off x="0" y="697"/>
          <a:ext cx="89738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2E1154-9FFB-4B9C-A7C9-1B9CA4AED2BB}">
      <dsp:nvSpPr>
        <dsp:cNvPr id="0" name=""/>
        <dsp:cNvSpPr/>
      </dsp:nvSpPr>
      <dsp:spPr>
        <a:xfrm>
          <a:off x="0" y="697"/>
          <a:ext cx="8973879" cy="816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600" kern="1200" dirty="0">
              <a:solidFill>
                <a:srgbClr val="002060"/>
              </a:solidFill>
            </a:rPr>
            <a:t>objektivnost i nepristranost</a:t>
          </a:r>
          <a:endParaRPr lang="en-US" sz="3600" kern="1200" dirty="0">
            <a:solidFill>
              <a:srgbClr val="002060"/>
            </a:solidFill>
          </a:endParaRPr>
        </a:p>
      </dsp:txBody>
      <dsp:txXfrm>
        <a:off x="0" y="697"/>
        <a:ext cx="8973879" cy="816229"/>
      </dsp:txXfrm>
    </dsp:sp>
    <dsp:sp modelId="{68A01302-9F0D-4D7C-B40F-7B82A42C8689}">
      <dsp:nvSpPr>
        <dsp:cNvPr id="0" name=""/>
        <dsp:cNvSpPr/>
      </dsp:nvSpPr>
      <dsp:spPr>
        <a:xfrm>
          <a:off x="0" y="816926"/>
          <a:ext cx="89738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E51331-548E-4607-AEF7-5F37D812FF04}">
      <dsp:nvSpPr>
        <dsp:cNvPr id="0" name=""/>
        <dsp:cNvSpPr/>
      </dsp:nvSpPr>
      <dsp:spPr>
        <a:xfrm>
          <a:off x="0" y="816926"/>
          <a:ext cx="8973879" cy="816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600" kern="1200" dirty="0">
              <a:solidFill>
                <a:srgbClr val="002060"/>
              </a:solidFill>
            </a:rPr>
            <a:t>transparentnost</a:t>
          </a:r>
          <a:endParaRPr lang="en-US" sz="3600" kern="1200" dirty="0">
            <a:solidFill>
              <a:srgbClr val="002060"/>
            </a:solidFill>
          </a:endParaRPr>
        </a:p>
      </dsp:txBody>
      <dsp:txXfrm>
        <a:off x="0" y="816926"/>
        <a:ext cx="8973879" cy="816229"/>
      </dsp:txXfrm>
    </dsp:sp>
    <dsp:sp modelId="{FE1AC3EC-CAEA-41D2-B758-F6C3A47C9B8D}">
      <dsp:nvSpPr>
        <dsp:cNvPr id="0" name=""/>
        <dsp:cNvSpPr/>
      </dsp:nvSpPr>
      <dsp:spPr>
        <a:xfrm>
          <a:off x="0" y="1633156"/>
          <a:ext cx="89738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701ED7-1E9E-42E6-9497-383EDF74DADB}">
      <dsp:nvSpPr>
        <dsp:cNvPr id="0" name=""/>
        <dsp:cNvSpPr/>
      </dsp:nvSpPr>
      <dsp:spPr>
        <a:xfrm>
          <a:off x="0" y="1633156"/>
          <a:ext cx="8973879" cy="816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600" kern="1200" dirty="0">
              <a:solidFill>
                <a:srgbClr val="002060"/>
              </a:solidFill>
            </a:rPr>
            <a:t>povjerljivost podataka</a:t>
          </a:r>
          <a:endParaRPr lang="en-US" sz="3600" kern="1200" dirty="0">
            <a:solidFill>
              <a:srgbClr val="002060"/>
            </a:solidFill>
          </a:endParaRPr>
        </a:p>
      </dsp:txBody>
      <dsp:txXfrm>
        <a:off x="0" y="1633156"/>
        <a:ext cx="8973879" cy="816229"/>
      </dsp:txXfrm>
    </dsp:sp>
    <dsp:sp modelId="{AAF2F3DF-E113-4F65-8B85-2F15C4894B1A}">
      <dsp:nvSpPr>
        <dsp:cNvPr id="0" name=""/>
        <dsp:cNvSpPr/>
      </dsp:nvSpPr>
      <dsp:spPr>
        <a:xfrm>
          <a:off x="0" y="2449385"/>
          <a:ext cx="89738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7F1425-1ED9-4FD9-8406-43A3E0F88FC1}">
      <dsp:nvSpPr>
        <dsp:cNvPr id="0" name=""/>
        <dsp:cNvSpPr/>
      </dsp:nvSpPr>
      <dsp:spPr>
        <a:xfrm>
          <a:off x="0" y="2449385"/>
          <a:ext cx="8973879" cy="816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600" kern="1200" dirty="0">
              <a:solidFill>
                <a:srgbClr val="002060"/>
              </a:solidFill>
            </a:rPr>
            <a:t>izbjegavanje sukoba interesa i konkurencije</a:t>
          </a:r>
          <a:endParaRPr lang="en-US" sz="3600" kern="1200" dirty="0">
            <a:solidFill>
              <a:srgbClr val="002060"/>
            </a:solidFill>
          </a:endParaRPr>
        </a:p>
      </dsp:txBody>
      <dsp:txXfrm>
        <a:off x="0" y="2449385"/>
        <a:ext cx="8973879" cy="816229"/>
      </dsp:txXfrm>
    </dsp:sp>
    <dsp:sp modelId="{6571A381-4724-4967-B462-6234D9CAA8A7}">
      <dsp:nvSpPr>
        <dsp:cNvPr id="0" name=""/>
        <dsp:cNvSpPr/>
      </dsp:nvSpPr>
      <dsp:spPr>
        <a:xfrm>
          <a:off x="0" y="3265614"/>
          <a:ext cx="89738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B8BB2D-E084-492C-A2D6-7CA26F10B8EF}">
      <dsp:nvSpPr>
        <dsp:cNvPr id="0" name=""/>
        <dsp:cNvSpPr/>
      </dsp:nvSpPr>
      <dsp:spPr>
        <a:xfrm>
          <a:off x="0" y="3265614"/>
          <a:ext cx="8973879" cy="816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600" kern="1200" dirty="0">
              <a:solidFill>
                <a:srgbClr val="002060"/>
              </a:solidFill>
            </a:rPr>
            <a:t>otvorenost i iskrenosti</a:t>
          </a:r>
          <a:endParaRPr lang="en-US" sz="3600" kern="1200" dirty="0">
            <a:solidFill>
              <a:srgbClr val="002060"/>
            </a:solidFill>
          </a:endParaRPr>
        </a:p>
      </dsp:txBody>
      <dsp:txXfrm>
        <a:off x="0" y="3265614"/>
        <a:ext cx="8973879" cy="816229"/>
      </dsp:txXfrm>
    </dsp:sp>
    <dsp:sp modelId="{ACAC566C-755F-49E7-BA0F-59ECD7FB98E7}">
      <dsp:nvSpPr>
        <dsp:cNvPr id="0" name=""/>
        <dsp:cNvSpPr/>
      </dsp:nvSpPr>
      <dsp:spPr>
        <a:xfrm>
          <a:off x="0" y="4081843"/>
          <a:ext cx="89738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A2D450-B358-4A00-861D-900ECC2A3EBB}">
      <dsp:nvSpPr>
        <dsp:cNvPr id="0" name=""/>
        <dsp:cNvSpPr/>
      </dsp:nvSpPr>
      <dsp:spPr>
        <a:xfrm>
          <a:off x="0" y="4081843"/>
          <a:ext cx="8973879" cy="816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600" kern="1200" dirty="0">
              <a:solidFill>
                <a:srgbClr val="002060"/>
              </a:solidFill>
            </a:rPr>
            <a:t>osviještenost o kulturološkim utjecajima</a:t>
          </a:r>
          <a:endParaRPr lang="en-US" sz="3600" kern="1200" dirty="0">
            <a:solidFill>
              <a:srgbClr val="002060"/>
            </a:solidFill>
          </a:endParaRPr>
        </a:p>
      </dsp:txBody>
      <dsp:txXfrm>
        <a:off x="0" y="4081843"/>
        <a:ext cx="8973879" cy="816229"/>
      </dsp:txXfrm>
    </dsp:sp>
    <dsp:sp modelId="{76E9BDC3-4AEF-4B4A-9448-2927B661B1F1}">
      <dsp:nvSpPr>
        <dsp:cNvPr id="0" name=""/>
        <dsp:cNvSpPr/>
      </dsp:nvSpPr>
      <dsp:spPr>
        <a:xfrm>
          <a:off x="0" y="4898073"/>
          <a:ext cx="89738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C05B89-664B-4050-95D9-739EA6346CC5}">
      <dsp:nvSpPr>
        <dsp:cNvPr id="0" name=""/>
        <dsp:cNvSpPr/>
      </dsp:nvSpPr>
      <dsp:spPr>
        <a:xfrm>
          <a:off x="0" y="4898073"/>
          <a:ext cx="8973879" cy="816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600" kern="1200" dirty="0">
              <a:solidFill>
                <a:srgbClr val="002060"/>
              </a:solidFill>
            </a:rPr>
            <a:t>promicanje kritičkog stava</a:t>
          </a:r>
          <a:endParaRPr lang="en-US" sz="3600" kern="1200" dirty="0">
            <a:solidFill>
              <a:srgbClr val="002060"/>
            </a:solidFill>
          </a:endParaRPr>
        </a:p>
      </dsp:txBody>
      <dsp:txXfrm>
        <a:off x="0" y="4898073"/>
        <a:ext cx="8973879" cy="8162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CC4EBF-2F67-4D1B-8578-799A3AE00428}">
      <dsp:nvSpPr>
        <dsp:cNvPr id="0" name=""/>
        <dsp:cNvSpPr/>
      </dsp:nvSpPr>
      <dsp:spPr>
        <a:xfrm>
          <a:off x="1851818" y="0"/>
          <a:ext cx="4525963" cy="4525963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0D41D3-0523-4AFB-945A-5881DA29434F}">
      <dsp:nvSpPr>
        <dsp:cNvPr id="0" name=""/>
        <dsp:cNvSpPr/>
      </dsp:nvSpPr>
      <dsp:spPr>
        <a:xfrm>
          <a:off x="2281784" y="429966"/>
          <a:ext cx="1765125" cy="1765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+mj-lt"/>
            </a:rPr>
            <a:t>1. </a:t>
          </a:r>
          <a:r>
            <a:rPr lang="en-US" sz="2000" kern="1200" dirty="0">
              <a:latin typeface="+mj-lt"/>
            </a:rPr>
            <a:t>KRITERIJ: </a:t>
          </a:r>
          <a:r>
            <a:rPr lang="en-US" sz="2000" kern="1200" dirty="0" err="1">
              <a:latin typeface="+mj-lt"/>
            </a:rPr>
            <a:t>Planiranje</a:t>
          </a:r>
          <a:r>
            <a:rPr lang="en-US" sz="2000" kern="1200" dirty="0">
              <a:latin typeface="+mj-lt"/>
            </a:rPr>
            <a:t> </a:t>
          </a:r>
          <a:r>
            <a:rPr lang="en-US" sz="2000" kern="1200" dirty="0" err="1">
              <a:latin typeface="+mj-lt"/>
            </a:rPr>
            <a:t>vanjskih</a:t>
          </a:r>
          <a:r>
            <a:rPr lang="en-US" sz="2000" kern="1200" dirty="0">
              <a:latin typeface="+mj-lt"/>
            </a:rPr>
            <a:t> </a:t>
          </a:r>
          <a:r>
            <a:rPr lang="en-US" sz="2000" kern="1200" dirty="0" err="1">
              <a:latin typeface="+mj-lt"/>
            </a:rPr>
            <a:t>odnosa</a:t>
          </a:r>
          <a:endParaRPr lang="en-US" sz="2000" kern="1200" dirty="0">
            <a:latin typeface="+mj-lt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+mj-lt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+mj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300" kern="1200" dirty="0"/>
        </a:p>
      </dsp:txBody>
      <dsp:txXfrm>
        <a:off x="2367950" y="516132"/>
        <a:ext cx="1592793" cy="1592793"/>
      </dsp:txXfrm>
    </dsp:sp>
    <dsp:sp modelId="{CDDC49E3-FAA2-40D0-AE3D-DAC88EF2757B}">
      <dsp:nvSpPr>
        <dsp:cNvPr id="0" name=""/>
        <dsp:cNvSpPr/>
      </dsp:nvSpPr>
      <dsp:spPr>
        <a:xfrm>
          <a:off x="4182689" y="429966"/>
          <a:ext cx="1765125" cy="1765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hr-HR" sz="2000" kern="1200" dirty="0">
            <a:latin typeface="+mj-lt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2000" kern="1200" dirty="0">
              <a:latin typeface="+mj-lt"/>
            </a:rPr>
            <a:t>2. </a:t>
          </a:r>
          <a:r>
            <a:rPr lang="en-US" sz="2000" kern="1200" dirty="0">
              <a:latin typeface="+mj-lt"/>
            </a:rPr>
            <a:t>KRITERIJ: </a:t>
          </a:r>
          <a:r>
            <a:rPr lang="en-US" sz="2000" kern="1200" dirty="0" err="1">
              <a:latin typeface="+mj-lt"/>
            </a:rPr>
            <a:t>Nadzor</a:t>
          </a:r>
          <a:r>
            <a:rPr lang="en-US" sz="2000" kern="1200" dirty="0">
              <a:latin typeface="+mj-lt"/>
            </a:rPr>
            <a:t> </a:t>
          </a:r>
          <a:r>
            <a:rPr lang="en-US" sz="2000" kern="1200" dirty="0" err="1">
              <a:latin typeface="+mj-lt"/>
            </a:rPr>
            <a:t>i</a:t>
          </a:r>
          <a:r>
            <a:rPr lang="en-US" sz="2000" kern="1200" dirty="0">
              <a:latin typeface="+mj-lt"/>
            </a:rPr>
            <a:t> </a:t>
          </a:r>
          <a:r>
            <a:rPr lang="en-US" sz="2000" kern="1200" dirty="0" err="1">
              <a:latin typeface="+mj-lt"/>
            </a:rPr>
            <a:t>vrjednovanje</a:t>
          </a:r>
          <a:r>
            <a:rPr lang="en-US" sz="2000" kern="1200" dirty="0">
              <a:latin typeface="+mj-lt"/>
            </a:rPr>
            <a:t> </a:t>
          </a:r>
          <a:r>
            <a:rPr lang="en-US" sz="2000" kern="1200" dirty="0" err="1">
              <a:latin typeface="+mj-lt"/>
            </a:rPr>
            <a:t>vanjskih</a:t>
          </a:r>
          <a:r>
            <a:rPr lang="en-US" sz="2000" kern="1200" dirty="0">
              <a:latin typeface="+mj-lt"/>
            </a:rPr>
            <a:t> </a:t>
          </a:r>
          <a:r>
            <a:rPr lang="en-US" sz="2000" kern="1200" dirty="0" err="1">
              <a:latin typeface="+mj-lt"/>
            </a:rPr>
            <a:t>odnosa</a:t>
          </a:r>
          <a:endParaRPr lang="en-US" sz="2000" kern="1200" dirty="0">
            <a:latin typeface="+mj-lt"/>
          </a:endParaRP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4268855" y="516132"/>
        <a:ext cx="1592793" cy="1592793"/>
      </dsp:txXfrm>
    </dsp:sp>
    <dsp:sp modelId="{91399953-2483-4B51-9A6A-596197577240}">
      <dsp:nvSpPr>
        <dsp:cNvPr id="0" name=""/>
        <dsp:cNvSpPr/>
      </dsp:nvSpPr>
      <dsp:spPr>
        <a:xfrm>
          <a:off x="2281784" y="2330870"/>
          <a:ext cx="1765125" cy="1765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2000" kern="1200" dirty="0">
              <a:latin typeface="+mj-lt"/>
            </a:rPr>
            <a:t>3. </a:t>
          </a:r>
          <a:r>
            <a:rPr lang="en-US" sz="2000" kern="1200" dirty="0">
              <a:latin typeface="+mj-lt"/>
            </a:rPr>
            <a:t>KRITERIJ: </a:t>
          </a:r>
          <a:r>
            <a:rPr lang="en-US" sz="2000" kern="1200" dirty="0" err="1">
              <a:latin typeface="+mj-lt"/>
            </a:rPr>
            <a:t>Provedba</a:t>
          </a:r>
          <a:r>
            <a:rPr lang="en-US" sz="2000" kern="1200" dirty="0">
              <a:latin typeface="+mj-lt"/>
            </a:rPr>
            <a:t> </a:t>
          </a:r>
          <a:r>
            <a:rPr lang="en-US" sz="2000" kern="1200" dirty="0" err="1">
              <a:latin typeface="+mj-lt"/>
            </a:rPr>
            <a:t>vanjskih</a:t>
          </a:r>
          <a:r>
            <a:rPr lang="en-US" sz="2000" kern="1200" dirty="0">
              <a:latin typeface="+mj-lt"/>
            </a:rPr>
            <a:t> </a:t>
          </a:r>
          <a:r>
            <a:rPr lang="en-US" sz="2000" kern="1200" dirty="0" err="1">
              <a:latin typeface="+mj-lt"/>
            </a:rPr>
            <a:t>odnosa</a:t>
          </a:r>
          <a:endParaRPr lang="en-US" sz="2000" kern="1200" dirty="0">
            <a:latin typeface="+mj-lt"/>
          </a:endParaRP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2367950" y="2417036"/>
        <a:ext cx="1592793" cy="1592793"/>
      </dsp:txXfrm>
    </dsp:sp>
    <dsp:sp modelId="{D6B6DF94-20BC-481F-BD2B-5FC086F825BC}">
      <dsp:nvSpPr>
        <dsp:cNvPr id="0" name=""/>
        <dsp:cNvSpPr/>
      </dsp:nvSpPr>
      <dsp:spPr>
        <a:xfrm>
          <a:off x="4182689" y="2330870"/>
          <a:ext cx="1765125" cy="1765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2000" kern="1200" dirty="0">
              <a:latin typeface="+mj-lt"/>
            </a:rPr>
            <a:t>4. </a:t>
          </a:r>
          <a:r>
            <a:rPr lang="en-US" sz="2000" kern="1200" dirty="0">
              <a:latin typeface="+mj-lt"/>
            </a:rPr>
            <a:t>KRITERIJ: </a:t>
          </a:r>
          <a:r>
            <a:rPr lang="en-US" sz="2000" kern="1200" dirty="0" err="1">
              <a:latin typeface="+mj-lt"/>
            </a:rPr>
            <a:t>Poboljšanje</a:t>
          </a:r>
          <a:r>
            <a:rPr lang="en-US" sz="2000" kern="1200" dirty="0">
              <a:latin typeface="+mj-lt"/>
            </a:rPr>
            <a:t> </a:t>
          </a:r>
          <a:r>
            <a:rPr lang="en-US" sz="2000" kern="1200" dirty="0" err="1">
              <a:latin typeface="+mj-lt"/>
            </a:rPr>
            <a:t>vanjskih</a:t>
          </a:r>
          <a:r>
            <a:rPr lang="en-US" sz="2000" kern="1200" dirty="0">
              <a:latin typeface="+mj-lt"/>
            </a:rPr>
            <a:t> </a:t>
          </a:r>
          <a:r>
            <a:rPr lang="en-US" sz="2000" kern="1200" dirty="0" err="1">
              <a:latin typeface="+mj-lt"/>
            </a:rPr>
            <a:t>odnosa</a:t>
          </a:r>
          <a:endParaRPr lang="en-US" sz="2000" kern="1200" dirty="0">
            <a:latin typeface="+mj-lt"/>
          </a:endParaRPr>
        </a:p>
        <a:p>
          <a:pPr marL="0"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4268855" y="2417036"/>
        <a:ext cx="1592793" cy="15927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55EF4B-273F-4099-8760-CB38CBA1559B}">
      <dsp:nvSpPr>
        <dsp:cNvPr id="0" name=""/>
        <dsp:cNvSpPr/>
      </dsp:nvSpPr>
      <dsp:spPr>
        <a:xfrm>
          <a:off x="65136" y="566743"/>
          <a:ext cx="3909915" cy="3909915"/>
        </a:xfrm>
        <a:prstGeom prst="circularArrow">
          <a:avLst>
            <a:gd name="adj1" fmla="val 5544"/>
            <a:gd name="adj2" fmla="val 330680"/>
            <a:gd name="adj3" fmla="val 14913612"/>
            <a:gd name="adj4" fmla="val 16725498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ABDB84-DFA1-4B03-B816-790FC7CBD587}">
      <dsp:nvSpPr>
        <dsp:cNvPr id="0" name=""/>
        <dsp:cNvSpPr/>
      </dsp:nvSpPr>
      <dsp:spPr>
        <a:xfrm>
          <a:off x="1586089" y="625854"/>
          <a:ext cx="868009" cy="4340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700" kern="1200"/>
            <a:t>učenci (po gupama, bivši učenici)</a:t>
          </a:r>
          <a:endParaRPr lang="en-US" sz="700" kern="1200"/>
        </a:p>
      </dsp:txBody>
      <dsp:txXfrm>
        <a:off x="1607275" y="647040"/>
        <a:ext cx="825637" cy="391632"/>
      </dsp:txXfrm>
    </dsp:sp>
    <dsp:sp modelId="{BE19228F-9D3E-4098-A1B1-2147E08C8C3F}">
      <dsp:nvSpPr>
        <dsp:cNvPr id="0" name=""/>
        <dsp:cNvSpPr/>
      </dsp:nvSpPr>
      <dsp:spPr>
        <a:xfrm>
          <a:off x="2566128" y="944288"/>
          <a:ext cx="868009" cy="4340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700" kern="1200"/>
            <a:t>nastavnici (općeobrazovni, stručni)</a:t>
          </a:r>
          <a:endParaRPr lang="en-US" sz="700" kern="1200"/>
        </a:p>
      </dsp:txBody>
      <dsp:txXfrm>
        <a:off x="2587314" y="965474"/>
        <a:ext cx="825637" cy="391632"/>
      </dsp:txXfrm>
    </dsp:sp>
    <dsp:sp modelId="{16AD19CC-5589-4F01-9941-9572A2C18CF2}">
      <dsp:nvSpPr>
        <dsp:cNvPr id="0" name=""/>
        <dsp:cNvSpPr/>
      </dsp:nvSpPr>
      <dsp:spPr>
        <a:xfrm>
          <a:off x="3171825" y="1777958"/>
          <a:ext cx="868009" cy="4340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700" kern="1200"/>
            <a:t>roditelji</a:t>
          </a:r>
          <a:endParaRPr lang="en-US" sz="700" kern="1200"/>
        </a:p>
      </dsp:txBody>
      <dsp:txXfrm>
        <a:off x="3193011" y="1799144"/>
        <a:ext cx="825637" cy="391632"/>
      </dsp:txXfrm>
    </dsp:sp>
    <dsp:sp modelId="{43156A0F-65CA-4972-A703-E57CDB919F2C}">
      <dsp:nvSpPr>
        <dsp:cNvPr id="0" name=""/>
        <dsp:cNvSpPr/>
      </dsp:nvSpPr>
      <dsp:spPr>
        <a:xfrm>
          <a:off x="3171825" y="2808432"/>
          <a:ext cx="868009" cy="4340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700" kern="1200"/>
            <a:t>vanjski suradnici</a:t>
          </a:r>
          <a:endParaRPr lang="en-US" sz="700" kern="1200"/>
        </a:p>
      </dsp:txBody>
      <dsp:txXfrm>
        <a:off x="3193011" y="2829618"/>
        <a:ext cx="825637" cy="391632"/>
      </dsp:txXfrm>
    </dsp:sp>
    <dsp:sp modelId="{30626E80-BF3D-4B5B-B43D-60207EBF6BEC}">
      <dsp:nvSpPr>
        <dsp:cNvPr id="0" name=""/>
        <dsp:cNvSpPr/>
      </dsp:nvSpPr>
      <dsp:spPr>
        <a:xfrm>
          <a:off x="2566128" y="3642103"/>
          <a:ext cx="868009" cy="4340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700" kern="1200"/>
            <a:t>vanjski partneri  </a:t>
          </a:r>
          <a:endParaRPr lang="en-US" sz="700" kern="1200"/>
        </a:p>
      </dsp:txBody>
      <dsp:txXfrm>
        <a:off x="2587314" y="3663289"/>
        <a:ext cx="825637" cy="391632"/>
      </dsp:txXfrm>
    </dsp:sp>
    <dsp:sp modelId="{DE8D3975-3AB4-47BC-B5AE-EA873CFAD97B}">
      <dsp:nvSpPr>
        <dsp:cNvPr id="0" name=""/>
        <dsp:cNvSpPr/>
      </dsp:nvSpPr>
      <dsp:spPr>
        <a:xfrm>
          <a:off x="1586089" y="3960537"/>
          <a:ext cx="868009" cy="4340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700" kern="1200"/>
            <a:t>stručna služba</a:t>
          </a:r>
          <a:endParaRPr lang="en-US" sz="700" kern="1200"/>
        </a:p>
      </dsp:txBody>
      <dsp:txXfrm>
        <a:off x="1607275" y="3981723"/>
        <a:ext cx="825637" cy="391632"/>
      </dsp:txXfrm>
    </dsp:sp>
    <dsp:sp modelId="{BE6450B2-FFC4-433E-9BFA-CB2812AEB53E}">
      <dsp:nvSpPr>
        <dsp:cNvPr id="0" name=""/>
        <dsp:cNvSpPr/>
      </dsp:nvSpPr>
      <dsp:spPr>
        <a:xfrm>
          <a:off x="606050" y="3642103"/>
          <a:ext cx="868009" cy="4340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700" kern="1200"/>
            <a:t>ravnateljica</a:t>
          </a:r>
          <a:endParaRPr lang="en-US" sz="700" kern="1200"/>
        </a:p>
      </dsp:txBody>
      <dsp:txXfrm>
        <a:off x="627236" y="3663289"/>
        <a:ext cx="825637" cy="391632"/>
      </dsp:txXfrm>
    </dsp:sp>
    <dsp:sp modelId="{7591130F-D448-493B-874C-C889A3CCB958}">
      <dsp:nvSpPr>
        <dsp:cNvPr id="0" name=""/>
        <dsp:cNvSpPr/>
      </dsp:nvSpPr>
      <dsp:spPr>
        <a:xfrm>
          <a:off x="353" y="2808432"/>
          <a:ext cx="868009" cy="4340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700" kern="1200"/>
            <a:t>predstavnik tima za kvalitetu</a:t>
          </a:r>
          <a:endParaRPr lang="en-US" sz="700" kern="1200"/>
        </a:p>
      </dsp:txBody>
      <dsp:txXfrm>
        <a:off x="21539" y="2829618"/>
        <a:ext cx="825637" cy="391632"/>
      </dsp:txXfrm>
    </dsp:sp>
    <dsp:sp modelId="{E85C44C6-027C-4BCF-BAE7-1940E225272B}">
      <dsp:nvSpPr>
        <dsp:cNvPr id="0" name=""/>
        <dsp:cNvSpPr/>
      </dsp:nvSpPr>
      <dsp:spPr>
        <a:xfrm>
          <a:off x="353" y="1777958"/>
          <a:ext cx="868009" cy="4340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700" kern="1200"/>
            <a:t>predsjednik školskog odbora</a:t>
          </a:r>
          <a:endParaRPr lang="en-US" sz="700" kern="1200"/>
        </a:p>
      </dsp:txBody>
      <dsp:txXfrm>
        <a:off x="21539" y="1799144"/>
        <a:ext cx="825637" cy="391632"/>
      </dsp:txXfrm>
    </dsp:sp>
    <dsp:sp modelId="{8EFDD27B-825A-4B73-A435-EA5D1D5345A6}">
      <dsp:nvSpPr>
        <dsp:cNvPr id="0" name=""/>
        <dsp:cNvSpPr/>
      </dsp:nvSpPr>
      <dsp:spPr>
        <a:xfrm>
          <a:off x="606050" y="944288"/>
          <a:ext cx="868009" cy="4340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700" kern="1200"/>
            <a:t>tehnička služba </a:t>
          </a:r>
          <a:endParaRPr lang="en-US" sz="700" kern="1200"/>
        </a:p>
      </dsp:txBody>
      <dsp:txXfrm>
        <a:off x="627236" y="965474"/>
        <a:ext cx="825637" cy="3916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B5366-8A4D-4FC4-95C2-AE806589F9E8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A77ED-3CDA-47D8-B922-2586D1299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33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A77ED-3CDA-47D8-B922-2586D129946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27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A77ED-3CDA-47D8-B922-2586D129946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479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A77ED-3CDA-47D8-B922-2586D129946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35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soo.hr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0.emf"/><Relationship Id="rId7" Type="http://schemas.openxmlformats.org/officeDocument/2006/relationships/image" Target="../media/image2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8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2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>
            <a:normAutofit fontScale="90000"/>
          </a:bodyPr>
          <a:lstStyle/>
          <a:p>
            <a:r>
              <a:rPr b="1" dirty="0" err="1">
                <a:solidFill>
                  <a:srgbClr val="002060"/>
                </a:solidFill>
              </a:rPr>
              <a:t>Kolegijalna</a:t>
            </a:r>
            <a:r>
              <a:rPr b="1" dirty="0">
                <a:solidFill>
                  <a:srgbClr val="002060"/>
                </a:solidFill>
              </a:rPr>
              <a:t> </a:t>
            </a:r>
            <a:r>
              <a:rPr b="1" dirty="0" err="1">
                <a:solidFill>
                  <a:srgbClr val="002060"/>
                </a:solidFill>
              </a:rPr>
              <a:t>procjena</a:t>
            </a:r>
            <a:r>
              <a:rPr b="1" dirty="0">
                <a:solidFill>
                  <a:srgbClr val="002060"/>
                </a:solidFill>
              </a:rPr>
              <a:t> </a:t>
            </a:r>
            <a:r>
              <a:rPr lang="hr-HR" b="1" dirty="0">
                <a:solidFill>
                  <a:srgbClr val="002060"/>
                </a:solidFill>
              </a:rPr>
              <a:t>(</a:t>
            </a:r>
            <a:r>
              <a:rPr lang="hr-HR" b="1" dirty="0" err="1">
                <a:solidFill>
                  <a:srgbClr val="002060"/>
                </a:solidFill>
              </a:rPr>
              <a:t>Peer</a:t>
            </a:r>
            <a:r>
              <a:rPr lang="hr-HR" b="1" dirty="0">
                <a:solidFill>
                  <a:srgbClr val="002060"/>
                </a:solidFill>
              </a:rPr>
              <a:t> </a:t>
            </a:r>
            <a:r>
              <a:rPr lang="hr-HR" b="1" dirty="0" err="1">
                <a:solidFill>
                  <a:srgbClr val="002060"/>
                </a:solidFill>
              </a:rPr>
              <a:t>Review</a:t>
            </a:r>
            <a:r>
              <a:rPr lang="hr-HR" b="1" dirty="0">
                <a:solidFill>
                  <a:srgbClr val="002060"/>
                </a:solidFill>
              </a:rPr>
              <a:t>) </a:t>
            </a:r>
            <a:br>
              <a:rPr lang="hr-HR" b="1" dirty="0">
                <a:solidFill>
                  <a:srgbClr val="002060"/>
                </a:solidFill>
              </a:rPr>
            </a:br>
            <a:r>
              <a:rPr b="1" dirty="0">
                <a:solidFill>
                  <a:srgbClr val="002060"/>
                </a:solidFill>
              </a:rPr>
              <a:t>u </a:t>
            </a:r>
            <a:r>
              <a:rPr b="1" dirty="0" err="1">
                <a:solidFill>
                  <a:srgbClr val="002060"/>
                </a:solidFill>
              </a:rPr>
              <a:t>strukovnom</a:t>
            </a:r>
            <a:r>
              <a:rPr b="1" dirty="0">
                <a:solidFill>
                  <a:srgbClr val="002060"/>
                </a:solidFill>
              </a:rPr>
              <a:t> </a:t>
            </a:r>
            <a:r>
              <a:rPr b="1" dirty="0" err="1">
                <a:solidFill>
                  <a:srgbClr val="002060"/>
                </a:solidFill>
              </a:rPr>
              <a:t>obrazovanju</a:t>
            </a:r>
            <a:endParaRPr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7453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ctr"/>
            <a:endParaRPr lang="hr-HR" sz="36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hr-HR" sz="36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sz="3600" dirty="0" err="1">
                <a:solidFill>
                  <a:srgbClr val="C00000"/>
                </a:solidFill>
              </a:rPr>
              <a:t>Europski</a:t>
            </a:r>
            <a:r>
              <a:rPr sz="3600" dirty="0">
                <a:solidFill>
                  <a:srgbClr val="C00000"/>
                </a:solidFill>
              </a:rPr>
              <a:t> </a:t>
            </a:r>
            <a:r>
              <a:rPr sz="3600" dirty="0" err="1">
                <a:solidFill>
                  <a:srgbClr val="C00000"/>
                </a:solidFill>
              </a:rPr>
              <a:t>i</a:t>
            </a:r>
            <a:r>
              <a:rPr sz="3600" dirty="0">
                <a:solidFill>
                  <a:srgbClr val="C00000"/>
                </a:solidFill>
              </a:rPr>
              <a:t> </a:t>
            </a:r>
            <a:r>
              <a:rPr sz="3600" dirty="0" err="1">
                <a:solidFill>
                  <a:srgbClr val="C00000"/>
                </a:solidFill>
              </a:rPr>
              <a:t>hrvatski</a:t>
            </a:r>
            <a:r>
              <a:rPr sz="3600" dirty="0">
                <a:solidFill>
                  <a:srgbClr val="C00000"/>
                </a:solidFill>
              </a:rPr>
              <a:t> </a:t>
            </a:r>
            <a:r>
              <a:rPr sz="3600" dirty="0" err="1">
                <a:solidFill>
                  <a:srgbClr val="C00000"/>
                </a:solidFill>
              </a:rPr>
              <a:t>kontekst</a:t>
            </a:r>
            <a:endParaRPr sz="36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 algn="r">
              <a:buNone/>
            </a:pPr>
            <a:r>
              <a:rPr lang="hr-HR" sz="2400" dirty="0">
                <a:solidFill>
                  <a:srgbClr val="002060"/>
                </a:solidFill>
              </a:rPr>
              <a:t>Višnja Pranjić</a:t>
            </a:r>
          </a:p>
          <a:p>
            <a:pPr marL="0" indent="0" algn="r">
              <a:buNone/>
            </a:pPr>
            <a:r>
              <a:rPr lang="hr-HR" sz="2400" dirty="0">
                <a:solidFill>
                  <a:srgbClr val="002060"/>
                </a:solidFill>
              </a:rPr>
              <a:t>Milica </a:t>
            </a:r>
            <a:r>
              <a:rPr lang="hr-HR" sz="2400" dirty="0" err="1">
                <a:solidFill>
                  <a:srgbClr val="002060"/>
                </a:solidFill>
              </a:rPr>
              <a:t>Mikecin</a:t>
            </a:r>
            <a:endParaRPr lang="hr-HR" sz="2400" dirty="0">
              <a:solidFill>
                <a:srgbClr val="002060"/>
              </a:solidFill>
            </a:endParaRPr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r>
              <a:rPr lang="hr-HR" sz="2000" dirty="0">
                <a:solidFill>
                  <a:srgbClr val="002060"/>
                </a:solidFill>
              </a:rPr>
              <a:t>Beli Manastir, 14. listopada 2025.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08724"/>
            <a:ext cx="9144000" cy="474847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6217920"/>
            <a:ext cx="25844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endParaRPr lang="hr-HR" dirty="0"/>
          </a:p>
          <a:p>
            <a:pPr>
              <a:defRPr sz="1200">
                <a:solidFill>
                  <a:srgbClr val="FFFFFF"/>
                </a:solidFill>
              </a:defRPr>
            </a:pPr>
            <a:r>
              <a:rPr dirty="0" err="1"/>
              <a:t>Kolegijalna</a:t>
            </a:r>
            <a:r>
              <a:rPr dirty="0"/>
              <a:t> </a:t>
            </a:r>
            <a:r>
              <a:rPr dirty="0" err="1"/>
              <a:t>procjena</a:t>
            </a:r>
            <a:r>
              <a:rPr dirty="0"/>
              <a:t> – </a:t>
            </a:r>
            <a:r>
              <a:rPr dirty="0" err="1"/>
              <a:t>ASOO</a:t>
            </a:r>
            <a:r>
              <a:rPr dirty="0"/>
              <a:t> / </a:t>
            </a:r>
            <a:r>
              <a:rPr dirty="0" err="1"/>
              <a:t>EQAVET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>
                <a:solidFill>
                  <a:srgbClr val="002060"/>
                </a:solidFill>
              </a:rPr>
              <a:t>Cilj</a:t>
            </a:r>
            <a:r>
              <a:rPr lang="hr-HR" b="1" dirty="0">
                <a:solidFill>
                  <a:srgbClr val="002060"/>
                </a:solidFill>
              </a:rPr>
              <a:t> prezentacije</a:t>
            </a:r>
            <a:endParaRPr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solidFill>
                  <a:srgbClr val="002060"/>
                </a:solidFill>
              </a:rPr>
              <a:t>p</a:t>
            </a:r>
            <a:r>
              <a:rPr sz="3600" dirty="0" err="1">
                <a:solidFill>
                  <a:srgbClr val="002060"/>
                </a:solidFill>
              </a:rPr>
              <a:t>redstaviti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ključne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elemente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kolegijalne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procjene</a:t>
            </a:r>
            <a:r>
              <a:rPr sz="3600" dirty="0">
                <a:solidFill>
                  <a:srgbClr val="002060"/>
                </a:solidFill>
              </a:rPr>
              <a:t> u EU </a:t>
            </a:r>
            <a:r>
              <a:rPr sz="3600" dirty="0" err="1">
                <a:solidFill>
                  <a:srgbClr val="002060"/>
                </a:solidFill>
              </a:rPr>
              <a:t>i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Hrvatskoj</a:t>
            </a:r>
            <a:endParaRPr lang="hr-HR" sz="3600" dirty="0">
              <a:solidFill>
                <a:srgbClr val="002060"/>
              </a:solidFill>
            </a:endParaRPr>
          </a:p>
          <a:p>
            <a:r>
              <a:rPr lang="hr-HR" sz="3600" dirty="0">
                <a:solidFill>
                  <a:srgbClr val="002060"/>
                </a:solidFill>
              </a:rPr>
              <a:t>iznijeti primjer</a:t>
            </a:r>
          </a:p>
          <a:p>
            <a:pPr marL="0" indent="0">
              <a:buNone/>
            </a:pPr>
            <a:r>
              <a:rPr lang="hr-HR" sz="3600" dirty="0">
                <a:solidFill>
                  <a:srgbClr val="002060"/>
                </a:solidFill>
              </a:rPr>
              <a:t>   dobre prakse;</a:t>
            </a:r>
          </a:p>
          <a:p>
            <a:pPr marL="0" indent="0">
              <a:buNone/>
            </a:pPr>
            <a:r>
              <a:rPr lang="hr-HR" sz="3600" dirty="0">
                <a:solidFill>
                  <a:srgbClr val="002060"/>
                </a:solidFill>
              </a:rPr>
              <a:t>   sudjelovanje u</a:t>
            </a:r>
          </a:p>
          <a:p>
            <a:pPr marL="0" indent="0">
              <a:buNone/>
            </a:pPr>
            <a:r>
              <a:rPr lang="hr-HR" sz="3600" dirty="0">
                <a:solidFill>
                  <a:srgbClr val="002060"/>
                </a:solidFill>
              </a:rPr>
              <a:t>   EQAVET NRP HR</a:t>
            </a:r>
          </a:p>
          <a:p>
            <a:endParaRPr lang="hr-HR" sz="3600" dirty="0">
              <a:solidFill>
                <a:srgbClr val="002060"/>
              </a:solidFill>
            </a:endParaRPr>
          </a:p>
          <a:p>
            <a:endParaRPr sz="36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6217920"/>
            <a:ext cx="258442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rPr dirty="0" err="1"/>
              <a:t>Kolegijalna</a:t>
            </a:r>
            <a:r>
              <a:rPr dirty="0"/>
              <a:t> </a:t>
            </a:r>
            <a:r>
              <a:rPr dirty="0" err="1"/>
              <a:t>procjena</a:t>
            </a:r>
            <a:r>
              <a:rPr dirty="0"/>
              <a:t> – </a:t>
            </a:r>
            <a:r>
              <a:rPr dirty="0" err="1"/>
              <a:t>ASOO</a:t>
            </a:r>
            <a:r>
              <a:rPr dirty="0"/>
              <a:t> / </a:t>
            </a:r>
            <a:r>
              <a:rPr dirty="0" err="1"/>
              <a:t>EQAVET</a:t>
            </a:r>
            <a:endParaRPr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B1FC9975-5E56-BEC1-2EEF-E63C4C798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3763" y="2818273"/>
            <a:ext cx="4125110" cy="30938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 err="1">
                <a:solidFill>
                  <a:srgbClr val="002060"/>
                </a:solidFill>
              </a:rPr>
              <a:t>Što</a:t>
            </a:r>
            <a:r>
              <a:rPr b="1" dirty="0">
                <a:solidFill>
                  <a:srgbClr val="002060"/>
                </a:solidFill>
              </a:rPr>
              <a:t> je </a:t>
            </a:r>
            <a:r>
              <a:rPr b="1" dirty="0" err="1">
                <a:solidFill>
                  <a:srgbClr val="002060"/>
                </a:solidFill>
              </a:rPr>
              <a:t>kolegijalna</a:t>
            </a:r>
            <a:r>
              <a:rPr b="1" dirty="0">
                <a:solidFill>
                  <a:srgbClr val="002060"/>
                </a:solidFill>
              </a:rPr>
              <a:t> </a:t>
            </a:r>
            <a:r>
              <a:rPr b="1" dirty="0" err="1">
                <a:solidFill>
                  <a:srgbClr val="002060"/>
                </a:solidFill>
              </a:rPr>
              <a:t>procjena</a:t>
            </a:r>
            <a:br>
              <a:rPr lang="hr-HR" b="1" dirty="0">
                <a:solidFill>
                  <a:srgbClr val="002060"/>
                </a:solidFill>
              </a:rPr>
            </a:br>
            <a:r>
              <a:rPr lang="hr-HR" b="1" dirty="0">
                <a:solidFill>
                  <a:srgbClr val="002060"/>
                </a:solidFill>
              </a:rPr>
              <a:t> (</a:t>
            </a:r>
            <a:r>
              <a:rPr lang="hr-HR" b="1" dirty="0" err="1">
                <a:solidFill>
                  <a:srgbClr val="002060"/>
                </a:solidFill>
              </a:rPr>
              <a:t>Peer</a:t>
            </a:r>
            <a:r>
              <a:rPr lang="hr-HR" b="1" dirty="0">
                <a:solidFill>
                  <a:srgbClr val="002060"/>
                </a:solidFill>
              </a:rPr>
              <a:t> </a:t>
            </a:r>
            <a:r>
              <a:rPr lang="hr-HR" b="1" dirty="0" err="1">
                <a:solidFill>
                  <a:srgbClr val="002060"/>
                </a:solidFill>
              </a:rPr>
              <a:t>Review</a:t>
            </a:r>
            <a:r>
              <a:rPr lang="hr-HR" b="1" dirty="0">
                <a:solidFill>
                  <a:srgbClr val="002060"/>
                </a:solidFill>
              </a:rPr>
              <a:t>)</a:t>
            </a:r>
            <a:r>
              <a:rPr b="1" dirty="0">
                <a:solidFill>
                  <a:srgbClr val="002060"/>
                </a:solidFill>
              </a:rPr>
              <a:t>?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8B5B353-EFF9-3F97-5289-0CA9E6011D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56231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217920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6217920"/>
            <a:ext cx="258442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rPr dirty="0" err="1"/>
              <a:t>Kolegijalna</a:t>
            </a:r>
            <a:r>
              <a:rPr dirty="0"/>
              <a:t> </a:t>
            </a:r>
            <a:r>
              <a:rPr dirty="0" err="1"/>
              <a:t>procjena</a:t>
            </a:r>
            <a:r>
              <a:rPr dirty="0"/>
              <a:t> – </a:t>
            </a:r>
            <a:r>
              <a:rPr dirty="0" err="1"/>
              <a:t>ASOO</a:t>
            </a:r>
            <a:r>
              <a:rPr dirty="0"/>
              <a:t> / </a:t>
            </a:r>
            <a:r>
              <a:rPr dirty="0" err="1"/>
              <a:t>EQAVET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26FC97-D7E2-71BD-4659-2D2742C07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4900" b="1" dirty="0">
                <a:solidFill>
                  <a:srgbClr val="002060"/>
                </a:solidFill>
              </a:rPr>
              <a:t>Metodologija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14A088D-6984-483D-9456-8332FB7AD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5060" y="1600200"/>
            <a:ext cx="9229060" cy="4983162"/>
          </a:xfrm>
        </p:spPr>
        <p:txBody>
          <a:bodyPr>
            <a:normAutofit/>
          </a:bodyPr>
          <a:lstStyle/>
          <a:p>
            <a:r>
              <a:rPr lang="hr-HR" sz="3600" dirty="0">
                <a:solidFill>
                  <a:srgbClr val="002060"/>
                </a:solidFill>
              </a:rPr>
              <a:t> temelji se na </a:t>
            </a:r>
            <a:r>
              <a:rPr lang="hr-HR" sz="3600" b="1" dirty="0">
                <a:solidFill>
                  <a:srgbClr val="002060"/>
                </a:solidFill>
              </a:rPr>
              <a:t>početnoj kolegijalnoj procjeni </a:t>
            </a:r>
            <a:r>
              <a:rPr lang="hr-HR" sz="3600" dirty="0">
                <a:solidFill>
                  <a:srgbClr val="002060"/>
                </a:solidFill>
              </a:rPr>
              <a:t>razvijenoj u sklopu </a:t>
            </a:r>
            <a:r>
              <a:rPr lang="hr-HR" sz="3600" b="1" dirty="0">
                <a:solidFill>
                  <a:srgbClr val="002060"/>
                </a:solidFill>
              </a:rPr>
              <a:t>Leonardo da Vinci</a:t>
            </a:r>
            <a:r>
              <a:rPr lang="hr-HR" sz="3600" dirty="0">
                <a:solidFill>
                  <a:srgbClr val="002060"/>
                </a:solidFill>
              </a:rPr>
              <a:t> projekta</a:t>
            </a:r>
          </a:p>
          <a:p>
            <a:pPr marL="0" indent="0">
              <a:buNone/>
            </a:pPr>
            <a:r>
              <a:rPr lang="hr-HR" sz="3600" dirty="0">
                <a:solidFill>
                  <a:srgbClr val="00206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hr-HR" sz="3600" i="1" dirty="0">
                <a:solidFill>
                  <a:srgbClr val="002060"/>
                </a:solidFill>
              </a:rPr>
              <a:t>Kolegijalna procjena kao instrument za osiguravanje i poboljšanje kvalitete u početnom strukovnom obrazovanju </a:t>
            </a:r>
          </a:p>
        </p:txBody>
      </p:sp>
    </p:spTree>
    <p:extLst>
      <p:ext uri="{BB962C8B-B14F-4D97-AF65-F5344CB8AC3E}">
        <p14:creationId xmlns:p14="http://schemas.microsoft.com/office/powerpoint/2010/main" val="1416535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C58D75BB-C99A-60A8-9F95-5F7981C5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56" y="829858"/>
            <a:ext cx="4064627" cy="1128068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hr-HR" b="1" dirty="0">
                <a:solidFill>
                  <a:srgbClr val="002060"/>
                </a:solidFill>
              </a:rPr>
              <a:t>Vanjska skupina stručnjaka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2663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98813" y="2090569"/>
            <a:ext cx="32232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063A0D0-7E7F-F61B-6174-873481CBC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756945"/>
            <a:ext cx="4220982" cy="4984098"/>
          </a:xfrm>
        </p:spPr>
        <p:txBody>
          <a:bodyPr anchor="ctr">
            <a:noAutofit/>
          </a:bodyPr>
          <a:lstStyle/>
          <a:p>
            <a:r>
              <a:rPr lang="hr-HR" sz="3600" dirty="0">
                <a:solidFill>
                  <a:srgbClr val="002060"/>
                </a:solidFill>
              </a:rPr>
              <a:t>kolege </a:t>
            </a:r>
            <a:r>
              <a:rPr lang="hr-HR" sz="3600" dirty="0" err="1">
                <a:solidFill>
                  <a:srgbClr val="002060"/>
                </a:solidFill>
              </a:rPr>
              <a:t>sustručnjaci</a:t>
            </a:r>
            <a:endParaRPr lang="hr-HR" sz="36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hr-HR" sz="3600" dirty="0">
              <a:solidFill>
                <a:srgbClr val="002060"/>
              </a:solidFill>
            </a:endParaRPr>
          </a:p>
          <a:p>
            <a:r>
              <a:rPr lang="hr-HR" sz="3600" dirty="0">
                <a:solidFill>
                  <a:srgbClr val="002060"/>
                </a:solidFill>
              </a:rPr>
              <a:t>specifična profesionalna stručnost i znanje</a:t>
            </a:r>
          </a:p>
          <a:p>
            <a:pPr marL="0" indent="0">
              <a:buNone/>
            </a:pPr>
            <a:endParaRPr lang="hr-HR" sz="3600" dirty="0">
              <a:solidFill>
                <a:srgbClr val="002060"/>
              </a:solidFill>
            </a:endParaRPr>
          </a:p>
          <a:p>
            <a:r>
              <a:rPr lang="hr-HR" sz="3600" dirty="0">
                <a:solidFill>
                  <a:srgbClr val="002060"/>
                </a:solidFill>
              </a:rPr>
              <a:t>neovisni su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3252" y="0"/>
            <a:ext cx="11207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64357" y="513853"/>
            <a:ext cx="4507025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C54EA5A-C21F-A31E-F618-E58B242950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42" r="12588" b="-2"/>
          <a:stretch>
            <a:fillRect/>
          </a:stretch>
        </p:blipFill>
        <p:spPr>
          <a:xfrm>
            <a:off x="4483341" y="799352"/>
            <a:ext cx="4069057" cy="5259296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A5B3A355-10AA-D62F-F5FE-5A342D9595DC}"/>
              </a:ext>
            </a:extLst>
          </p:cNvPr>
          <p:cNvSpPr/>
          <p:nvPr/>
        </p:nvSpPr>
        <p:spPr>
          <a:xfrm>
            <a:off x="-1" y="6508505"/>
            <a:ext cx="9144000" cy="34886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FFFFFF"/>
                </a:solidFill>
              </a:defRPr>
            </a:pP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Kolegijalna procjena – </a:t>
            </a:r>
            <a:r>
              <a:rPr kumimoji="0" lang="hr-H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ASOO</a:t>
            </a: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/ </a:t>
            </a:r>
            <a:r>
              <a:rPr kumimoji="0" lang="hr-H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EQAVET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484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7732A20-5053-4CA5-346C-11A6D7AA6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002060"/>
                </a:solidFill>
              </a:rPr>
              <a:t>Prednosti i koristi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D6F07865-52F2-62D3-21E3-F5F4C8B73E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8422353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Slika 6">
            <a:extLst>
              <a:ext uri="{FF2B5EF4-FFF2-40B4-BE49-F238E27FC236}">
                <a16:creationId xmlns:a16="http://schemas.microsoft.com/office/drawing/2014/main" id="{2EE5C994-0077-2C8C-2196-17BDCC8FC2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437524"/>
            <a:ext cx="9229060" cy="44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94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BC26505-5735-1174-33BA-92BF66EE0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7919" y="52105"/>
            <a:ext cx="8504453" cy="179690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hr-HR" b="1" dirty="0">
                <a:solidFill>
                  <a:srgbClr val="002060"/>
                </a:solidFill>
              </a:rPr>
              <a:t>Ciljevi i načela postupka europske</a:t>
            </a:r>
            <a:br>
              <a:rPr lang="hr-HR" b="1" dirty="0">
                <a:solidFill>
                  <a:srgbClr val="002060"/>
                </a:solidFill>
              </a:rPr>
            </a:br>
            <a:r>
              <a:rPr lang="hr-HR" b="1" dirty="0">
                <a:solidFill>
                  <a:srgbClr val="002060"/>
                </a:solidFill>
              </a:rPr>
              <a:t>kolegijalne procjene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0CF25F3-B4C3-9800-F07D-F3FA27C0C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05282"/>
            <a:ext cx="5858540" cy="3985101"/>
          </a:xfrm>
        </p:spPr>
        <p:txBody>
          <a:bodyPr>
            <a:normAutofit/>
          </a:bodyPr>
          <a:lstStyle/>
          <a:p>
            <a:r>
              <a:rPr lang="hr-HR" sz="3600" dirty="0">
                <a:solidFill>
                  <a:srgbClr val="002060"/>
                </a:solidFill>
              </a:rPr>
              <a:t>razvoj kvalitete</a:t>
            </a:r>
          </a:p>
          <a:p>
            <a:endParaRPr lang="hr-HR" sz="3600" dirty="0">
              <a:solidFill>
                <a:srgbClr val="002060"/>
              </a:solidFill>
            </a:endParaRPr>
          </a:p>
          <a:p>
            <a:r>
              <a:rPr lang="hr-HR" sz="3600" dirty="0">
                <a:solidFill>
                  <a:srgbClr val="002060"/>
                </a:solidFill>
              </a:rPr>
              <a:t>transparentnost i usporedivost kvalitete</a:t>
            </a:r>
          </a:p>
          <a:p>
            <a:pPr marL="0" indent="0">
              <a:buNone/>
            </a:pPr>
            <a:endParaRPr lang="hr-HR" sz="3600" dirty="0">
              <a:solidFill>
                <a:srgbClr val="002060"/>
              </a:solidFill>
            </a:endParaRPr>
          </a:p>
          <a:p>
            <a:r>
              <a:rPr lang="hr-HR" sz="3600" dirty="0">
                <a:solidFill>
                  <a:srgbClr val="002060"/>
                </a:solidFill>
              </a:rPr>
              <a:t>jednake mogućnosti</a:t>
            </a:r>
          </a:p>
          <a:p>
            <a:endParaRPr lang="hr-HR" sz="1900" dirty="0"/>
          </a:p>
          <a:p>
            <a:endParaRPr lang="hr-HR" sz="19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03D483C-E5D5-F91C-DB17-60CF81FB8D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45" r="8192"/>
          <a:stretch>
            <a:fillRect/>
          </a:stretch>
        </p:blipFill>
        <p:spPr>
          <a:xfrm>
            <a:off x="5658260" y="1607622"/>
            <a:ext cx="3551373" cy="4720856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C474AFCD-DD4A-7661-E0CE-E692931FB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919" y="6490051"/>
            <a:ext cx="9277552" cy="43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56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846F3F3-ACFC-D4C5-A025-19D10F47C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hr-HR" b="1" dirty="0">
                <a:solidFill>
                  <a:srgbClr val="002060"/>
                </a:solidFill>
              </a:rPr>
              <a:t>Specifičnosti postupka</a:t>
            </a: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C9B97308-3135-AFE8-B585-1A559160FD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256879"/>
              </p:ext>
            </p:extLst>
          </p:nvPr>
        </p:nvGraphicFramePr>
        <p:xfrm>
          <a:off x="0" y="1015410"/>
          <a:ext cx="8973879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Slika 5">
            <a:extLst>
              <a:ext uri="{FF2B5EF4-FFF2-40B4-BE49-F238E27FC236}">
                <a16:creationId xmlns:a16="http://schemas.microsoft.com/office/drawing/2014/main" id="{8352CA31-6707-0566-86BE-F4920CEF8C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5060" y="6522445"/>
            <a:ext cx="9367283" cy="42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2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83DEE97-08F7-53D0-32F5-F35700C3F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441"/>
            <a:ext cx="8229600" cy="1143000"/>
          </a:xfrm>
        </p:spPr>
        <p:txBody>
          <a:bodyPr/>
          <a:lstStyle/>
          <a:p>
            <a:r>
              <a:rPr lang="hr-HR" b="1" dirty="0">
                <a:solidFill>
                  <a:srgbClr val="002060"/>
                </a:solidFill>
              </a:rPr>
              <a:t>Model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67694AEC-2863-7701-E81F-CCBC39329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1753" y="985356"/>
            <a:ext cx="9058858" cy="5543033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EB0DED94-D163-1BBD-4387-2C565900B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324" y="6525004"/>
            <a:ext cx="9218324" cy="41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67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6F72B62-4706-E24A-3A5D-D3F5EB99D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rgbClr val="002060"/>
                </a:solidFill>
              </a:rPr>
              <a:t>Rodno osviještena politika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FD00F8D-01A4-C288-D54C-0591D39B6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3600" dirty="0">
                <a:solidFill>
                  <a:srgbClr val="002060"/>
                </a:solidFill>
              </a:rPr>
              <a:t>rodni stereotipi i rodne nejednakosti</a:t>
            </a:r>
            <a:endParaRPr lang="hr-HR" sz="3600" dirty="0">
              <a:solidFill>
                <a:srgbClr val="002060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F7F09AC-22B2-9C0C-12A9-A731F285A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906" y="2829589"/>
            <a:ext cx="2857500" cy="28575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DA2A83AB-6B11-D040-79A3-E89432C02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062" y="6492282"/>
            <a:ext cx="9314121" cy="42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63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>
                <a:solidFill>
                  <a:srgbClr val="002060"/>
                </a:solidFill>
              </a:rPr>
              <a:t>Zašto</a:t>
            </a:r>
            <a:r>
              <a:rPr b="1" dirty="0">
                <a:solidFill>
                  <a:srgbClr val="002060"/>
                </a:solidFill>
              </a:rPr>
              <a:t> je </a:t>
            </a:r>
            <a:r>
              <a:rPr b="1" dirty="0" err="1">
                <a:solidFill>
                  <a:srgbClr val="002060"/>
                </a:solidFill>
              </a:rPr>
              <a:t>važna</a:t>
            </a:r>
            <a:r>
              <a:rPr b="1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3600" dirty="0">
                <a:solidFill>
                  <a:srgbClr val="002060"/>
                </a:solidFill>
              </a:rPr>
              <a:t>• </a:t>
            </a:r>
            <a:r>
              <a:rPr lang="hr-HR" sz="3600" dirty="0">
                <a:solidFill>
                  <a:srgbClr val="002060"/>
                </a:solidFill>
              </a:rPr>
              <a:t>u</a:t>
            </a:r>
            <a:r>
              <a:rPr sz="3600" dirty="0" err="1">
                <a:solidFill>
                  <a:srgbClr val="002060"/>
                </a:solidFill>
              </a:rPr>
              <a:t>naprjeđenje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kvalitete</a:t>
            </a:r>
            <a:endParaRPr lang="hr-HR" sz="36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sz="36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sz="3600" dirty="0">
                <a:solidFill>
                  <a:srgbClr val="002060"/>
                </a:solidFill>
              </a:rPr>
              <a:t>• </a:t>
            </a:r>
            <a:r>
              <a:rPr lang="hr-HR" sz="3600" dirty="0">
                <a:solidFill>
                  <a:srgbClr val="002060"/>
                </a:solidFill>
              </a:rPr>
              <a:t>p</a:t>
            </a:r>
            <a:r>
              <a:rPr sz="3600" dirty="0" err="1">
                <a:solidFill>
                  <a:srgbClr val="002060"/>
                </a:solidFill>
              </a:rPr>
              <a:t>rofesionalni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razvoj</a:t>
            </a:r>
            <a:endParaRPr lang="hr-HR" sz="36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sz="36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sz="3600" dirty="0">
                <a:solidFill>
                  <a:srgbClr val="002060"/>
                </a:solidFill>
              </a:rPr>
              <a:t>• </a:t>
            </a:r>
            <a:r>
              <a:rPr lang="hr-HR" sz="3600" dirty="0">
                <a:solidFill>
                  <a:srgbClr val="002060"/>
                </a:solidFill>
              </a:rPr>
              <a:t>r</a:t>
            </a:r>
            <a:r>
              <a:rPr sz="3600" dirty="0" err="1">
                <a:solidFill>
                  <a:srgbClr val="002060"/>
                </a:solidFill>
              </a:rPr>
              <a:t>azmjena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iskustava</a:t>
            </a:r>
            <a:endParaRPr sz="36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5989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200">
                <a:solidFill>
                  <a:srgbClr val="FFFFFF"/>
                </a:solidFill>
              </a:defRPr>
            </a:pPr>
            <a:r>
              <a:rPr dirty="0" err="1"/>
              <a:t>Kolegijalna</a:t>
            </a:r>
            <a:r>
              <a:rPr dirty="0"/>
              <a:t> </a:t>
            </a:r>
            <a:r>
              <a:rPr dirty="0" err="1"/>
              <a:t>procjena</a:t>
            </a:r>
            <a:r>
              <a:rPr dirty="0"/>
              <a:t> – ASOO / EQAVET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D41E598-7B14-321F-D27F-15CA7A249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rgbClr val="002060"/>
                </a:solidFill>
              </a:rPr>
              <a:t>Tko sudjeluje?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6394A57-B64E-383D-F822-04DC13E94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solidFill>
                  <a:srgbClr val="002060"/>
                </a:solidFill>
              </a:rPr>
              <a:t>tri i više partnera</a:t>
            </a:r>
          </a:p>
          <a:p>
            <a:endParaRPr lang="hr-HR" sz="3600" dirty="0">
              <a:solidFill>
                <a:srgbClr val="002060"/>
              </a:solidFill>
            </a:endParaRPr>
          </a:p>
          <a:p>
            <a:r>
              <a:rPr lang="hr-HR" sz="3600" dirty="0">
                <a:solidFill>
                  <a:srgbClr val="002060"/>
                </a:solidFill>
              </a:rPr>
              <a:t>koordinacijsko tijelo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980C5935-BF2F-B0FE-BCC1-131B6754B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429" y="6468519"/>
            <a:ext cx="9314121" cy="42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8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34C82B0-19C9-C881-8F82-D2EBAB09D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326"/>
            <a:ext cx="8229600" cy="808074"/>
          </a:xfrm>
        </p:spPr>
        <p:txBody>
          <a:bodyPr>
            <a:normAutofit/>
          </a:bodyPr>
          <a:lstStyle/>
          <a:p>
            <a:r>
              <a:rPr lang="hr-HR" b="1" dirty="0">
                <a:solidFill>
                  <a:srgbClr val="002060"/>
                </a:solidFill>
              </a:rPr>
              <a:t>Faze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BD22D1-B958-B043-2851-692E8053B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92022DB-56D6-1F21-7D6D-55687F625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58" y="712161"/>
            <a:ext cx="8910084" cy="614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10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b="1" dirty="0">
                <a:solidFill>
                  <a:srgbClr val="002060"/>
                </a:solidFill>
              </a:rPr>
              <a:t>Područja </a:t>
            </a:r>
            <a:r>
              <a:rPr b="1" dirty="0" err="1">
                <a:solidFill>
                  <a:srgbClr val="002060"/>
                </a:solidFill>
              </a:rPr>
              <a:t>kvalitete</a:t>
            </a:r>
            <a:endParaRPr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0175"/>
            <a:ext cx="8478253" cy="587980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1. Strateško planiranje 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2. Osiguravanje kvalitete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3. Upravljanje znanjem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4. Upravljanje i vođenje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5. Upravljanje infrastrukturom, objektima i financijama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6. Planiranje i upravljanje ljudskim resursima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7. Jednakost i jednake mogućnosti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8. Unutarnji odnosi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9. Vanjski odnosi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10. Internacionalizacija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11. Pedagoški okvir i planiranje pedagoškog procesa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12. Poučavanje i učenje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13. Učenje kroz rad (</a:t>
            </a:r>
            <a:r>
              <a:rPr lang="hr-HR" dirty="0" err="1">
                <a:solidFill>
                  <a:srgbClr val="002060"/>
                </a:solidFill>
              </a:rPr>
              <a:t>WBL</a:t>
            </a:r>
            <a:r>
              <a:rPr lang="hr-HR" dirty="0">
                <a:solidFill>
                  <a:srgbClr val="002060"/>
                </a:solidFill>
              </a:rPr>
              <a:t>) izvan škole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14. Ocjenjivanje i certificiranje</a:t>
            </a:r>
          </a:p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</a:rPr>
              <a:t>15. Rezultati i ishodi učenja</a:t>
            </a:r>
            <a:endParaRPr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>
                <a:solidFill>
                  <a:srgbClr val="002060"/>
                </a:solidFill>
              </a:rPr>
              <a:t>Kolegijalna</a:t>
            </a:r>
            <a:r>
              <a:rPr b="1" dirty="0">
                <a:solidFill>
                  <a:srgbClr val="002060"/>
                </a:solidFill>
              </a:rPr>
              <a:t> </a:t>
            </a:r>
            <a:r>
              <a:rPr b="1" dirty="0" err="1">
                <a:solidFill>
                  <a:srgbClr val="002060"/>
                </a:solidFill>
              </a:rPr>
              <a:t>procjena</a:t>
            </a:r>
            <a:r>
              <a:rPr b="1" dirty="0">
                <a:solidFill>
                  <a:srgbClr val="002060"/>
                </a:solidFill>
              </a:rPr>
              <a:t> u </a:t>
            </a:r>
            <a:r>
              <a:rPr b="1" dirty="0" err="1">
                <a:solidFill>
                  <a:srgbClr val="002060"/>
                </a:solidFill>
              </a:rPr>
              <a:t>Hrvatskoj</a:t>
            </a:r>
            <a:endParaRPr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712" y="1988288"/>
            <a:ext cx="8389088" cy="4137875"/>
          </a:xfrm>
        </p:spPr>
        <p:txBody>
          <a:bodyPr>
            <a:normAutofit/>
          </a:bodyPr>
          <a:lstStyle/>
          <a:p>
            <a:r>
              <a:rPr lang="hr-HR" sz="3600" dirty="0">
                <a:solidFill>
                  <a:srgbClr val="002060"/>
                </a:solidFill>
              </a:rPr>
              <a:t>n</a:t>
            </a:r>
            <a:r>
              <a:rPr sz="3600" dirty="0" err="1">
                <a:solidFill>
                  <a:srgbClr val="002060"/>
                </a:solidFill>
              </a:rPr>
              <a:t>acionalni</a:t>
            </a:r>
            <a:r>
              <a:rPr sz="3600" dirty="0">
                <a:solidFill>
                  <a:srgbClr val="002060"/>
                </a:solidFill>
              </a:rPr>
              <a:t> model –</a:t>
            </a:r>
            <a:r>
              <a:rPr lang="hr-HR" sz="3600" dirty="0">
                <a:solidFill>
                  <a:srgbClr val="002060"/>
                </a:solidFill>
              </a:rPr>
              <a:t> </a:t>
            </a:r>
            <a:r>
              <a:rPr sz="3600" dirty="0">
                <a:solidFill>
                  <a:srgbClr val="002060"/>
                </a:solidFill>
              </a:rPr>
              <a:t>ASOO</a:t>
            </a:r>
            <a:r>
              <a:rPr lang="hr-HR" sz="3600" dirty="0">
                <a:solidFill>
                  <a:srgbClr val="002060"/>
                </a:solidFill>
              </a:rPr>
              <a:t> – </a:t>
            </a:r>
            <a:r>
              <a:rPr lang="pl-PL" sz="3600" dirty="0">
                <a:solidFill>
                  <a:srgbClr val="002060"/>
                </a:solidFill>
              </a:rPr>
              <a:t>pilotiranje metodologije kolegijalne procjene u nacionalnom kontekstu</a:t>
            </a:r>
            <a:endParaRPr sz="36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5989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1200">
                <a:solidFill>
                  <a:srgbClr val="FFFFFF"/>
                </a:solidFill>
              </a:defRPr>
            </a:pPr>
            <a:r>
              <a:t>Kolegijalna procjena – ASOO / EQAVET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002060"/>
                </a:solidFill>
              </a:rPr>
              <a:t>Pilot-</a:t>
            </a:r>
            <a:r>
              <a:rPr b="1" dirty="0" err="1">
                <a:solidFill>
                  <a:srgbClr val="002060"/>
                </a:solidFill>
              </a:rPr>
              <a:t>provedba</a:t>
            </a:r>
            <a:endParaRPr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solidFill>
                  <a:srgbClr val="002060"/>
                </a:solidFill>
              </a:rPr>
              <a:t>p</a:t>
            </a:r>
            <a:r>
              <a:rPr sz="3600" dirty="0" err="1">
                <a:solidFill>
                  <a:srgbClr val="002060"/>
                </a:solidFill>
              </a:rPr>
              <a:t>rva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iskustva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škola</a:t>
            </a:r>
            <a:r>
              <a:rPr sz="3600" dirty="0">
                <a:solidFill>
                  <a:srgbClr val="002060"/>
                </a:solidFill>
              </a:rPr>
              <a:t> u </a:t>
            </a:r>
            <a:r>
              <a:rPr sz="3600" dirty="0" err="1">
                <a:solidFill>
                  <a:srgbClr val="002060"/>
                </a:solidFill>
              </a:rPr>
              <a:t>Hrvatskoj</a:t>
            </a:r>
            <a:endParaRPr lang="hr-HR" sz="36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hr-HR" sz="36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hr-HR" sz="3600" dirty="0">
                <a:solidFill>
                  <a:srgbClr val="002060"/>
                </a:solidFill>
              </a:rPr>
              <a:t>-  Medicinska škola Bjelovar</a:t>
            </a:r>
          </a:p>
          <a:p>
            <a:pPr>
              <a:buFontTx/>
              <a:buChar char="-"/>
            </a:pPr>
            <a:r>
              <a:rPr lang="hr-HR" sz="3600" dirty="0">
                <a:solidFill>
                  <a:srgbClr val="002060"/>
                </a:solidFill>
              </a:rPr>
              <a:t>Industrijsko-obrtnička škola Slatina</a:t>
            </a:r>
          </a:p>
          <a:p>
            <a:pPr>
              <a:buFontTx/>
              <a:buChar char="-"/>
            </a:pPr>
            <a:r>
              <a:rPr lang="hr-HR" sz="3600" dirty="0">
                <a:solidFill>
                  <a:srgbClr val="002060"/>
                </a:solidFill>
              </a:rPr>
              <a:t>Srednja strukovna škola Vinkovci</a:t>
            </a:r>
            <a:endParaRPr sz="36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5989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1200">
                <a:solidFill>
                  <a:srgbClr val="FFFFFF"/>
                </a:solidFill>
              </a:defRPr>
            </a:pPr>
            <a:r>
              <a:t>Kolegijalna procjena – ASOO / EQAVET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>
                <a:solidFill>
                  <a:srgbClr val="002060"/>
                </a:solidFill>
              </a:rPr>
              <a:t>Uloga</a:t>
            </a:r>
            <a:r>
              <a:rPr b="1" dirty="0">
                <a:solidFill>
                  <a:srgbClr val="002060"/>
                </a:solidFill>
              </a:rPr>
              <a:t> </a:t>
            </a:r>
            <a:r>
              <a:rPr b="1" dirty="0" err="1">
                <a:solidFill>
                  <a:srgbClr val="002060"/>
                </a:solidFill>
              </a:rPr>
              <a:t>ASOO</a:t>
            </a:r>
            <a:endParaRPr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3600" dirty="0">
                <a:solidFill>
                  <a:srgbClr val="002060"/>
                </a:solidFill>
              </a:rPr>
              <a:t>k</a:t>
            </a:r>
            <a:r>
              <a:rPr sz="3600" dirty="0" err="1">
                <a:solidFill>
                  <a:srgbClr val="002060"/>
                </a:solidFill>
              </a:rPr>
              <a:t>oordinacija</a:t>
            </a:r>
            <a:endParaRPr lang="hr-HR" sz="3600" dirty="0">
              <a:solidFill>
                <a:srgbClr val="002060"/>
              </a:solidFill>
            </a:endParaRPr>
          </a:p>
          <a:p>
            <a:endParaRPr lang="hr-HR" sz="3600" dirty="0">
              <a:solidFill>
                <a:srgbClr val="002060"/>
              </a:solidFill>
            </a:endParaRPr>
          </a:p>
          <a:p>
            <a:r>
              <a:rPr lang="hr-HR" sz="3600" dirty="0">
                <a:solidFill>
                  <a:srgbClr val="002060"/>
                </a:solidFill>
              </a:rPr>
              <a:t>p</a:t>
            </a:r>
            <a:r>
              <a:rPr sz="3600" dirty="0" err="1">
                <a:solidFill>
                  <a:srgbClr val="002060"/>
                </a:solidFill>
              </a:rPr>
              <a:t>odrška</a:t>
            </a:r>
            <a:endParaRPr lang="hr-HR" sz="3600" dirty="0">
              <a:solidFill>
                <a:srgbClr val="002060"/>
              </a:solidFill>
            </a:endParaRPr>
          </a:p>
          <a:p>
            <a:endParaRPr lang="hr-HR" sz="3600" dirty="0">
              <a:solidFill>
                <a:srgbClr val="002060"/>
              </a:solidFill>
            </a:endParaRPr>
          </a:p>
          <a:p>
            <a:r>
              <a:rPr lang="hr-HR" sz="3600" dirty="0">
                <a:solidFill>
                  <a:srgbClr val="002060"/>
                </a:solidFill>
              </a:rPr>
              <a:t>e</a:t>
            </a:r>
            <a:r>
              <a:rPr sz="3600" dirty="0" err="1">
                <a:solidFill>
                  <a:srgbClr val="002060"/>
                </a:solidFill>
              </a:rPr>
              <a:t>dukacija</a:t>
            </a:r>
            <a:endParaRPr lang="hr-HR" sz="36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6080125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200">
                <a:solidFill>
                  <a:srgbClr val="FFFFFF"/>
                </a:solidFill>
              </a:defRPr>
            </a:pPr>
            <a:r>
              <a:rPr dirty="0" err="1"/>
              <a:t>Kolegijalna</a:t>
            </a:r>
            <a:r>
              <a:rPr dirty="0"/>
              <a:t> </a:t>
            </a:r>
            <a:r>
              <a:rPr dirty="0" err="1"/>
              <a:t>procjena</a:t>
            </a:r>
            <a:r>
              <a:rPr dirty="0"/>
              <a:t> – ASOO / EQAVET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>
                <a:solidFill>
                  <a:srgbClr val="002060"/>
                </a:solidFill>
              </a:rPr>
              <a:t>Primjeri</a:t>
            </a:r>
            <a:r>
              <a:rPr b="1" dirty="0">
                <a:solidFill>
                  <a:srgbClr val="002060"/>
                </a:solidFill>
              </a:rPr>
              <a:t> </a:t>
            </a:r>
            <a:r>
              <a:rPr b="1" dirty="0" err="1">
                <a:solidFill>
                  <a:srgbClr val="002060"/>
                </a:solidFill>
              </a:rPr>
              <a:t>dobre</a:t>
            </a:r>
            <a:r>
              <a:rPr b="1" dirty="0">
                <a:solidFill>
                  <a:srgbClr val="002060"/>
                </a:solidFill>
              </a:rPr>
              <a:t> </a:t>
            </a:r>
            <a:r>
              <a:rPr b="1" dirty="0" err="1">
                <a:solidFill>
                  <a:srgbClr val="002060"/>
                </a:solidFill>
              </a:rPr>
              <a:t>prakse</a:t>
            </a:r>
            <a:endParaRPr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solidFill>
                  <a:srgbClr val="002060"/>
                </a:solidFill>
              </a:rPr>
              <a:t>š</a:t>
            </a:r>
            <a:r>
              <a:rPr sz="3600" dirty="0">
                <a:solidFill>
                  <a:srgbClr val="002060"/>
                </a:solidFill>
              </a:rPr>
              <a:t>kole </a:t>
            </a:r>
            <a:r>
              <a:rPr sz="3600" dirty="0" err="1">
                <a:solidFill>
                  <a:srgbClr val="002060"/>
                </a:solidFill>
              </a:rPr>
              <a:t>istaknule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koristi</a:t>
            </a:r>
            <a:r>
              <a:rPr sz="3600" dirty="0">
                <a:solidFill>
                  <a:srgbClr val="002060"/>
                </a:solidFill>
              </a:rPr>
              <a:t>: </a:t>
            </a:r>
            <a:endParaRPr lang="hr-HR" sz="3600" dirty="0">
              <a:solidFill>
                <a:srgbClr val="002060"/>
              </a:solidFill>
            </a:endParaRPr>
          </a:p>
          <a:p>
            <a:endParaRPr lang="hr-HR" sz="36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sz="3600" dirty="0" err="1">
                <a:solidFill>
                  <a:srgbClr val="002060"/>
                </a:solidFill>
              </a:rPr>
              <a:t>učenje</a:t>
            </a:r>
            <a:r>
              <a:rPr sz="3600" dirty="0">
                <a:solidFill>
                  <a:srgbClr val="002060"/>
                </a:solidFill>
              </a:rPr>
              <a:t> od </a:t>
            </a:r>
            <a:r>
              <a:rPr sz="3600" dirty="0" err="1">
                <a:solidFill>
                  <a:srgbClr val="002060"/>
                </a:solidFill>
              </a:rPr>
              <a:t>drugih</a:t>
            </a:r>
            <a:endParaRPr lang="hr-HR" sz="36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sz="3600" dirty="0" err="1">
                <a:solidFill>
                  <a:srgbClr val="002060"/>
                </a:solidFill>
              </a:rPr>
              <a:t>bolja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suradnja</a:t>
            </a:r>
            <a:endParaRPr sz="36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6033337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200">
                <a:solidFill>
                  <a:srgbClr val="FFFFFF"/>
                </a:solidFill>
              </a:defRPr>
            </a:pPr>
            <a:r>
              <a:rPr dirty="0" err="1"/>
              <a:t>Kolegijalna</a:t>
            </a:r>
            <a:r>
              <a:rPr dirty="0"/>
              <a:t> </a:t>
            </a:r>
            <a:r>
              <a:rPr dirty="0" err="1"/>
              <a:t>procjena</a:t>
            </a:r>
            <a:r>
              <a:rPr dirty="0"/>
              <a:t> – ASOO / EQAVET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002060"/>
                </a:solidFill>
              </a:rPr>
              <a:t>Izazovi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solidFill>
                  <a:srgbClr val="002060"/>
                </a:solidFill>
              </a:rPr>
              <a:t>v</a:t>
            </a:r>
            <a:r>
              <a:rPr sz="3600" dirty="0" err="1">
                <a:solidFill>
                  <a:srgbClr val="002060"/>
                </a:solidFill>
              </a:rPr>
              <a:t>rijeme</a:t>
            </a:r>
            <a:endParaRPr lang="hr-HR" sz="3600" dirty="0">
              <a:solidFill>
                <a:srgbClr val="002060"/>
              </a:solidFill>
            </a:endParaRPr>
          </a:p>
          <a:p>
            <a:endParaRPr lang="hr-HR" sz="3600" dirty="0">
              <a:solidFill>
                <a:srgbClr val="002060"/>
              </a:solidFill>
            </a:endParaRPr>
          </a:p>
          <a:p>
            <a:r>
              <a:rPr lang="hr-HR" sz="3600" dirty="0">
                <a:solidFill>
                  <a:srgbClr val="002060"/>
                </a:solidFill>
              </a:rPr>
              <a:t>r</a:t>
            </a:r>
            <a:r>
              <a:rPr sz="3600" dirty="0" err="1">
                <a:solidFill>
                  <a:srgbClr val="002060"/>
                </a:solidFill>
              </a:rPr>
              <a:t>esursi</a:t>
            </a:r>
            <a:endParaRPr lang="hr-HR" sz="3600" dirty="0">
              <a:solidFill>
                <a:srgbClr val="002060"/>
              </a:solidFill>
            </a:endParaRPr>
          </a:p>
          <a:p>
            <a:endParaRPr lang="hr-HR" sz="3600" dirty="0">
              <a:solidFill>
                <a:srgbClr val="002060"/>
              </a:solidFill>
            </a:endParaRPr>
          </a:p>
          <a:p>
            <a:r>
              <a:rPr lang="hr-HR" sz="3600" dirty="0">
                <a:solidFill>
                  <a:srgbClr val="002060"/>
                </a:solidFill>
              </a:rPr>
              <a:t>s</a:t>
            </a:r>
            <a:r>
              <a:rPr sz="3600" dirty="0" err="1">
                <a:solidFill>
                  <a:srgbClr val="002060"/>
                </a:solidFill>
              </a:rPr>
              <a:t>premnost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nastavnika</a:t>
            </a:r>
            <a:endParaRPr sz="36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5989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200">
                <a:solidFill>
                  <a:srgbClr val="FFFFFF"/>
                </a:solidFill>
              </a:defRPr>
            </a:pPr>
            <a:r>
              <a:rPr dirty="0" err="1"/>
              <a:t>Kolegijalna</a:t>
            </a:r>
            <a:r>
              <a:rPr dirty="0"/>
              <a:t> </a:t>
            </a:r>
            <a:r>
              <a:rPr dirty="0" err="1"/>
              <a:t>procjena</a:t>
            </a:r>
            <a:r>
              <a:rPr dirty="0"/>
              <a:t> – ASOO / EQAVET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rgbClr val="002060"/>
                </a:solidFill>
              </a:rPr>
              <a:t>Zaključno</a:t>
            </a:r>
            <a:endParaRPr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solidFill>
                  <a:srgbClr val="002060"/>
                </a:solidFill>
              </a:rPr>
              <a:t>k</a:t>
            </a:r>
            <a:r>
              <a:rPr sz="3600" dirty="0" err="1">
                <a:solidFill>
                  <a:srgbClr val="002060"/>
                </a:solidFill>
              </a:rPr>
              <a:t>olegijalna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procjena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pomaže</a:t>
            </a:r>
            <a:r>
              <a:rPr sz="3600" dirty="0">
                <a:solidFill>
                  <a:srgbClr val="002060"/>
                </a:solidFill>
              </a:rPr>
              <a:t> </a:t>
            </a:r>
            <a:r>
              <a:rPr sz="3600" dirty="0" err="1">
                <a:solidFill>
                  <a:srgbClr val="002060"/>
                </a:solidFill>
              </a:rPr>
              <a:t>razvoju</a:t>
            </a:r>
            <a:endParaRPr lang="hr-HR" sz="3600" dirty="0">
              <a:solidFill>
                <a:srgbClr val="002060"/>
              </a:solidFill>
            </a:endParaRPr>
          </a:p>
          <a:p>
            <a:endParaRPr sz="3600" dirty="0">
              <a:solidFill>
                <a:srgbClr val="002060"/>
              </a:solidFill>
            </a:endParaRPr>
          </a:p>
          <a:p>
            <a:r>
              <a:rPr lang="hr-HR" sz="3600" dirty="0">
                <a:solidFill>
                  <a:srgbClr val="002060"/>
                </a:solidFill>
              </a:rPr>
              <a:t>p</a:t>
            </a:r>
            <a:r>
              <a:rPr sz="3600" dirty="0" err="1">
                <a:solidFill>
                  <a:srgbClr val="002060"/>
                </a:solidFill>
              </a:rPr>
              <a:t>roces</a:t>
            </a:r>
            <a:r>
              <a:rPr sz="3600" dirty="0">
                <a:solidFill>
                  <a:srgbClr val="002060"/>
                </a:solidFill>
              </a:rPr>
              <a:t> je </a:t>
            </a:r>
            <a:r>
              <a:rPr sz="3600" dirty="0" err="1">
                <a:solidFill>
                  <a:srgbClr val="002060"/>
                </a:solidFill>
              </a:rPr>
              <a:t>suradnički</a:t>
            </a:r>
            <a:endParaRPr lang="hr-HR" sz="3600" dirty="0">
              <a:solidFill>
                <a:srgbClr val="002060"/>
              </a:solidFill>
            </a:endParaRPr>
          </a:p>
          <a:p>
            <a:endParaRPr sz="3600" dirty="0">
              <a:solidFill>
                <a:srgbClr val="002060"/>
              </a:solidFill>
            </a:endParaRPr>
          </a:p>
          <a:p>
            <a:r>
              <a:rPr lang="hr-HR" sz="3600" dirty="0">
                <a:solidFill>
                  <a:srgbClr val="002060"/>
                </a:solidFill>
              </a:rPr>
              <a:t>u</a:t>
            </a:r>
            <a:r>
              <a:rPr sz="3600" dirty="0" err="1">
                <a:solidFill>
                  <a:srgbClr val="002060"/>
                </a:solidFill>
              </a:rPr>
              <a:t>sklađeno</a:t>
            </a:r>
            <a:r>
              <a:rPr sz="3600" dirty="0">
                <a:solidFill>
                  <a:srgbClr val="002060"/>
                </a:solidFill>
              </a:rPr>
              <a:t> s EU </a:t>
            </a:r>
            <a:r>
              <a:rPr sz="3600" dirty="0" err="1">
                <a:solidFill>
                  <a:srgbClr val="002060"/>
                </a:solidFill>
              </a:rPr>
              <a:t>standardima</a:t>
            </a:r>
            <a:endParaRPr sz="36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17920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5989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200">
                <a:solidFill>
                  <a:srgbClr val="FFFFFF"/>
                </a:solidFill>
              </a:defRPr>
            </a:pPr>
            <a:r>
              <a:rPr dirty="0" err="1"/>
              <a:t>Kolegijalna</a:t>
            </a:r>
            <a:r>
              <a:rPr dirty="0"/>
              <a:t> </a:t>
            </a:r>
            <a:r>
              <a:rPr dirty="0" err="1"/>
              <a:t>procjena</a:t>
            </a:r>
            <a:r>
              <a:rPr dirty="0"/>
              <a:t> – ASOO / EQAVET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7152F6-2C5B-EB8D-5E27-6B593FFC0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lika 3" descr="Slika na kojoj se prikazuje umjetničko djelo&#10;&#10;Sadržaj generiran uz AI možda nije točan.">
            <a:extLst>
              <a:ext uri="{FF2B5EF4-FFF2-40B4-BE49-F238E27FC236}">
                <a16:creationId xmlns:a16="http://schemas.microsoft.com/office/drawing/2014/main" id="{116A9E26-7C5A-F80E-746F-0C51F0D7E9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18" r="2" b="2720"/>
          <a:stretch>
            <a:fillRect/>
          </a:stretch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37" name="Rectangle 2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B667CE3-4761-EA33-6C0F-E5F156563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2866641" cy="18999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r-HR" sz="2500" b="1" dirty="0">
                <a:solidFill>
                  <a:srgbClr val="C00000"/>
                </a:solidFill>
              </a:rPr>
              <a:t>Erasmus+ EQAVET NRP HR</a:t>
            </a:r>
            <a:br>
              <a:rPr lang="hr-HR" sz="2500" dirty="0">
                <a:solidFill>
                  <a:srgbClr val="C00000"/>
                </a:solidFill>
              </a:rPr>
            </a:br>
            <a:r>
              <a:rPr lang="hr-HR" sz="2500" dirty="0">
                <a:solidFill>
                  <a:srgbClr val="C00000"/>
                </a:solidFill>
              </a:rPr>
              <a:t>Klaster Zdravstvo </a:t>
            </a:r>
            <a:br>
              <a:rPr lang="hr-HR" sz="2500" dirty="0">
                <a:solidFill>
                  <a:srgbClr val="C00000"/>
                </a:solidFill>
              </a:rPr>
            </a:br>
            <a:r>
              <a:rPr lang="hr-HR" sz="2500" dirty="0">
                <a:solidFill>
                  <a:srgbClr val="C00000"/>
                </a:solidFill>
              </a:rPr>
              <a:t>i socijalna skrb 2024./2025.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ADB6E99-BCC0-F40F-4988-EEC71BBB3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34201"/>
            <a:ext cx="2866641" cy="3742762"/>
          </a:xfrm>
        </p:spPr>
        <p:txBody>
          <a:bodyPr>
            <a:normAutofit/>
          </a:bodyPr>
          <a:lstStyle/>
          <a:p>
            <a:r>
              <a:rPr lang="hr-HR" sz="2400" dirty="0"/>
              <a:t>Medicinska škola Bjelovar</a:t>
            </a:r>
          </a:p>
          <a:p>
            <a:pPr marL="0" indent="0">
              <a:buNone/>
            </a:pPr>
            <a:endParaRPr lang="hr-HR" sz="2400" dirty="0"/>
          </a:p>
          <a:p>
            <a:r>
              <a:rPr lang="hr-HR" sz="2400" dirty="0"/>
              <a:t>Škola za medicinske sestre Vinogradska</a:t>
            </a:r>
          </a:p>
          <a:p>
            <a:pPr marL="0" indent="0">
              <a:buNone/>
            </a:pPr>
            <a:endParaRPr lang="hr-HR" sz="2400" dirty="0"/>
          </a:p>
          <a:p>
            <a:r>
              <a:rPr lang="hr-HR" sz="2400" dirty="0"/>
              <a:t>Škola za primalje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36DCD0B-FF11-EBDE-2EF8-FB4A09E18D93}"/>
              </a:ext>
            </a:extLst>
          </p:cNvPr>
          <p:cNvSpPr/>
          <p:nvPr/>
        </p:nvSpPr>
        <p:spPr>
          <a:xfrm>
            <a:off x="-1" y="6508505"/>
            <a:ext cx="9144000" cy="34886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200">
                <a:solidFill>
                  <a:srgbClr val="FFFFFF"/>
                </a:solidFill>
              </a:defRPr>
            </a:pPr>
            <a:r>
              <a:rPr kumimoji="0" lang="hr-H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Kolegijalna procjena – ASOO / EQAVET</a:t>
            </a:r>
          </a:p>
        </p:txBody>
      </p:sp>
    </p:spTree>
    <p:extLst>
      <p:ext uri="{BB962C8B-B14F-4D97-AF65-F5344CB8AC3E}">
        <p14:creationId xmlns:p14="http://schemas.microsoft.com/office/powerpoint/2010/main" val="357027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391A516-CB4C-3488-3407-8A1D753F6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5451"/>
            <a:ext cx="9144000" cy="4807075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0D38D334-C998-4B8A-1AB2-2DC94AA565AA}"/>
              </a:ext>
            </a:extLst>
          </p:cNvPr>
          <p:cNvSpPr txBox="1"/>
          <p:nvPr/>
        </p:nvSpPr>
        <p:spPr>
          <a:xfrm>
            <a:off x="1484307" y="546953"/>
            <a:ext cx="5880754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3600" kern="100" dirty="0">
                <a:solidFill>
                  <a:srgbClr val="C00000"/>
                </a:solidFill>
                <a:effectLst/>
                <a:latin typeface="+mj-lt"/>
                <a:ea typeface="Aptos" panose="020B0004020202020204" pitchFamily="34" charset="0"/>
                <a:cs typeface="Cordia New" panose="020B0304020202020204" pitchFamily="34" charset="-34"/>
              </a:rPr>
              <a:t>Prva suradnička procjena</a:t>
            </a:r>
            <a:endParaRPr lang="en-US" sz="3600" kern="100" dirty="0">
              <a:solidFill>
                <a:srgbClr val="C00000"/>
              </a:solidFill>
              <a:effectLst/>
              <a:latin typeface="+mj-lt"/>
              <a:ea typeface="Aptos" panose="020B000402020202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71607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419FE-5D01-AAAF-2DD1-A67C2D254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0F219-6B38-6A8F-9B55-CD8311248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743" y="394873"/>
            <a:ext cx="4053257" cy="1143000"/>
          </a:xfrm>
        </p:spPr>
        <p:txBody>
          <a:bodyPr>
            <a:normAutofit fontScale="90000"/>
          </a:bodyPr>
          <a:lstStyle/>
          <a:p>
            <a:pPr algn="l"/>
            <a:r>
              <a:rPr lang="hr-HR" dirty="0">
                <a:solidFill>
                  <a:srgbClr val="C00000"/>
                </a:solidFill>
              </a:rPr>
              <a:t>Izvješće o </a:t>
            </a:r>
            <a:r>
              <a:rPr lang="hr-HR" dirty="0" err="1">
                <a:solidFill>
                  <a:srgbClr val="C00000"/>
                </a:solidFill>
              </a:rPr>
              <a:t>samovrjednovanju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BF0461-9940-0FB1-27AF-8CE988D023D7}"/>
              </a:ext>
            </a:extLst>
          </p:cNvPr>
          <p:cNvSpPr/>
          <p:nvPr/>
        </p:nvSpPr>
        <p:spPr>
          <a:xfrm>
            <a:off x="0" y="6165550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07E8BA-C500-A5C3-60A4-8CC5E5369F44}"/>
              </a:ext>
            </a:extLst>
          </p:cNvPr>
          <p:cNvSpPr txBox="1"/>
          <p:nvPr/>
        </p:nvSpPr>
        <p:spPr>
          <a:xfrm>
            <a:off x="182880" y="60129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200">
                <a:solidFill>
                  <a:srgbClr val="FFFFFF"/>
                </a:solidFill>
              </a:defRPr>
            </a:pPr>
            <a:r>
              <a:rPr dirty="0" err="1"/>
              <a:t>Kolegijalna</a:t>
            </a:r>
            <a:r>
              <a:rPr dirty="0"/>
              <a:t> </a:t>
            </a:r>
            <a:r>
              <a:rPr dirty="0" err="1"/>
              <a:t>procjena</a:t>
            </a:r>
            <a:r>
              <a:rPr dirty="0"/>
              <a:t> – ASOO / EQAVET</a:t>
            </a:r>
          </a:p>
        </p:txBody>
      </p:sp>
      <p:pic>
        <p:nvPicPr>
          <p:cNvPr id="6" name="image1.jpg">
            <a:extLst>
              <a:ext uri="{FF2B5EF4-FFF2-40B4-BE49-F238E27FC236}">
                <a16:creationId xmlns:a16="http://schemas.microsoft.com/office/drawing/2014/main" id="{FDD20292-FBD7-7DF7-78E1-1253E07E8B9B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708073" y="637309"/>
            <a:ext cx="2704406" cy="575029"/>
          </a:xfrm>
          <a:prstGeom prst="rect">
            <a:avLst/>
          </a:prstGeom>
          <a:ln/>
        </p:spPr>
      </p:pic>
      <p:pic>
        <p:nvPicPr>
          <p:cNvPr id="67" name="Slika 66">
            <a:extLst>
              <a:ext uri="{FF2B5EF4-FFF2-40B4-BE49-F238E27FC236}">
                <a16:creationId xmlns:a16="http://schemas.microsoft.com/office/drawing/2014/main" id="{2A36DBED-9FFC-0EFC-B040-8546ACFB2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486201"/>
            <a:ext cx="4203759" cy="4221094"/>
          </a:xfrm>
          <a:prstGeom prst="rect">
            <a:avLst/>
          </a:prstGeom>
        </p:spPr>
      </p:pic>
      <p:graphicFrame>
        <p:nvGraphicFramePr>
          <p:cNvPr id="71" name="Objekt 70">
            <a:extLst>
              <a:ext uri="{FF2B5EF4-FFF2-40B4-BE49-F238E27FC236}">
                <a16:creationId xmlns:a16="http://schemas.microsoft.com/office/drawing/2014/main" id="{0C6256BC-2CF2-ABC2-20F4-65DDA1812A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016540"/>
              </p:ext>
            </p:extLst>
          </p:nvPr>
        </p:nvGraphicFramePr>
        <p:xfrm>
          <a:off x="518743" y="1579990"/>
          <a:ext cx="3443657" cy="4476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667126" imgH="8019694" progId="Acrobat.Document.DC">
                  <p:embed/>
                </p:oleObj>
              </mc:Choice>
              <mc:Fallback>
                <p:oleObj name="Acrobat Document" r:id="rId4" imgW="5667126" imgH="8019694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8743" y="1579990"/>
                        <a:ext cx="3443657" cy="44768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3694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FFC8C-255F-638A-D784-F1050ABCD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D886D-8CD3-20D7-09F5-C2676995F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41994"/>
            <a:ext cx="8229600" cy="887009"/>
          </a:xfrm>
        </p:spPr>
        <p:txBody>
          <a:bodyPr>
            <a:noAutofit/>
          </a:bodyPr>
          <a:lstStyle/>
          <a:p>
            <a:r>
              <a:rPr lang="hr-HR" sz="3200" b="1" dirty="0">
                <a:solidFill>
                  <a:srgbClr val="C00000"/>
                </a:solidFill>
              </a:rPr>
              <a:t>Škola za medicinske sestre Vinogradska</a:t>
            </a:r>
            <a:br>
              <a:rPr lang="hr-HR" sz="3200" dirty="0">
                <a:solidFill>
                  <a:srgbClr val="C00000"/>
                </a:solidFill>
              </a:rPr>
            </a:br>
            <a:r>
              <a:rPr lang="hr-HR" sz="2800" dirty="0">
                <a:solidFill>
                  <a:srgbClr val="C00000"/>
                </a:solidFill>
              </a:rPr>
              <a:t>Područje kvalitete 9 </a:t>
            </a:r>
            <a:br>
              <a:rPr lang="hr-HR" sz="3200" dirty="0">
                <a:solidFill>
                  <a:srgbClr val="C00000"/>
                </a:solidFill>
              </a:rPr>
            </a:br>
            <a:r>
              <a:rPr lang="hr-HR" sz="3200" dirty="0">
                <a:solidFill>
                  <a:srgbClr val="C00000"/>
                </a:solidFill>
              </a:rPr>
              <a:t>VANJSKI ODNOSI</a:t>
            </a:r>
            <a:endParaRPr sz="3200" dirty="0">
              <a:solidFill>
                <a:srgbClr val="C00000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650555A-D023-3474-EF4D-13A67A30B6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198874"/>
              </p:ext>
            </p:extLst>
          </p:nvPr>
        </p:nvGraphicFramePr>
        <p:xfrm>
          <a:off x="457200" y="185362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26473C9-05AE-9032-798A-F5D7B1978EEA}"/>
              </a:ext>
            </a:extLst>
          </p:cNvPr>
          <p:cNvSpPr/>
          <p:nvPr/>
        </p:nvSpPr>
        <p:spPr>
          <a:xfrm>
            <a:off x="0" y="6158663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2E4F08-E40F-53C4-AA99-30333618E2EE}"/>
              </a:ext>
            </a:extLst>
          </p:cNvPr>
          <p:cNvSpPr txBox="1"/>
          <p:nvPr/>
        </p:nvSpPr>
        <p:spPr>
          <a:xfrm>
            <a:off x="182880" y="601894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200">
                <a:solidFill>
                  <a:srgbClr val="FFFFFF"/>
                </a:solidFill>
              </a:defRPr>
            </a:pPr>
            <a:r>
              <a:rPr dirty="0" err="1"/>
              <a:t>Kolegijalna</a:t>
            </a:r>
            <a:r>
              <a:rPr dirty="0"/>
              <a:t> </a:t>
            </a:r>
            <a:r>
              <a:rPr dirty="0" err="1"/>
              <a:t>procjena</a:t>
            </a:r>
            <a:r>
              <a:rPr dirty="0"/>
              <a:t> – ASOO / EQAVET</a:t>
            </a:r>
          </a:p>
        </p:txBody>
      </p:sp>
    </p:spTree>
    <p:extLst>
      <p:ext uri="{BB962C8B-B14F-4D97-AF65-F5344CB8AC3E}">
        <p14:creationId xmlns:p14="http://schemas.microsoft.com/office/powerpoint/2010/main" val="2642546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01AD73-42FA-630F-80FB-5F3148D20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56" y="507371"/>
            <a:ext cx="5605629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dirty="0" err="1">
                <a:solidFill>
                  <a:srgbClr val="002060"/>
                </a:solidFill>
              </a:rPr>
              <a:t>Kriterij</a:t>
            </a:r>
            <a:r>
              <a:rPr lang="en-US" sz="3000" dirty="0">
                <a:solidFill>
                  <a:srgbClr val="002060"/>
                </a:solidFill>
              </a:rPr>
              <a:t>: </a:t>
            </a:r>
            <a:r>
              <a:rPr lang="en-US" sz="3000" dirty="0" err="1">
                <a:solidFill>
                  <a:srgbClr val="002060"/>
                </a:solidFill>
              </a:rPr>
              <a:t>Planiranje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vanjskih</a:t>
            </a:r>
            <a:r>
              <a:rPr lang="en-US" sz="3000" dirty="0">
                <a:solidFill>
                  <a:srgbClr val="002060"/>
                </a:solidFill>
              </a:rPr>
              <a:t> </a:t>
            </a:r>
            <a:r>
              <a:rPr lang="en-US" sz="3000" dirty="0" err="1">
                <a:solidFill>
                  <a:srgbClr val="002060"/>
                </a:solidFill>
              </a:rPr>
              <a:t>odnosa</a:t>
            </a:r>
            <a:br>
              <a:rPr lang="en-US" sz="3000" b="1" dirty="0">
                <a:latin typeface="Whitney-Bold"/>
              </a:rPr>
            </a:br>
            <a:endParaRPr lang="en-US" sz="3000" dirty="0"/>
          </a:p>
        </p:txBody>
      </p:sp>
      <p:sp>
        <p:nvSpPr>
          <p:cNvPr id="8" name="Rezervirano mjesto sadržaja 2">
            <a:extLst>
              <a:ext uri="{FF2B5EF4-FFF2-40B4-BE49-F238E27FC236}">
                <a16:creationId xmlns:a16="http://schemas.microsoft.com/office/drawing/2014/main" id="{37D79D29-5AF3-42FD-23F5-648167957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938" y="1177637"/>
            <a:ext cx="6234546" cy="548640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400" b="1" dirty="0" err="1"/>
              <a:t>Utvrđivanje</a:t>
            </a:r>
            <a:r>
              <a:rPr lang="en-US" sz="1400" b="1" dirty="0"/>
              <a:t> </a:t>
            </a:r>
            <a:r>
              <a:rPr lang="en-US" sz="1400" b="1" dirty="0" err="1"/>
              <a:t>relevantnih</a:t>
            </a:r>
            <a:r>
              <a:rPr lang="en-US" sz="1400" b="1" dirty="0"/>
              <a:t> </a:t>
            </a:r>
            <a:r>
              <a:rPr lang="en-US" sz="1400" b="1" dirty="0" err="1"/>
              <a:t>dionika</a:t>
            </a:r>
            <a:r>
              <a:rPr lang="en-US" sz="1400" b="1" dirty="0"/>
              <a:t>: </a:t>
            </a:r>
            <a:r>
              <a:rPr lang="en-US" sz="1400" dirty="0" err="1"/>
              <a:t>Ustanova</a:t>
            </a:r>
            <a:r>
              <a:rPr lang="en-US" sz="1400" dirty="0"/>
              <a:t> za </a:t>
            </a:r>
            <a:r>
              <a:rPr lang="en-US" sz="1400" dirty="0" err="1"/>
              <a:t>strukovno</a:t>
            </a:r>
            <a:r>
              <a:rPr lang="en-US" sz="1400" dirty="0"/>
              <a:t> </a:t>
            </a:r>
            <a:r>
              <a:rPr lang="en-US" sz="1400" dirty="0" err="1"/>
              <a:t>obrazovanje</a:t>
            </a: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 err="1"/>
              <a:t>utvrđuje</a:t>
            </a:r>
            <a:r>
              <a:rPr lang="en-US" sz="1400" dirty="0"/>
              <a:t> </a:t>
            </a:r>
            <a:r>
              <a:rPr lang="en-US" sz="1400" dirty="0" err="1"/>
              <a:t>sve</a:t>
            </a:r>
            <a:r>
              <a:rPr lang="en-US" sz="1400" dirty="0"/>
              <a:t> </a:t>
            </a:r>
            <a:r>
              <a:rPr lang="en-US" sz="1400" dirty="0" err="1"/>
              <a:t>relevantne</a:t>
            </a:r>
            <a:r>
              <a:rPr lang="en-US" sz="1400" dirty="0"/>
              <a:t> </a:t>
            </a:r>
            <a:r>
              <a:rPr lang="en-US" sz="1400" dirty="0" err="1"/>
              <a:t>dionike</a:t>
            </a:r>
            <a:r>
              <a:rPr lang="en-US" sz="1400" dirty="0"/>
              <a:t> u </a:t>
            </a:r>
            <a:r>
              <a:rPr lang="en-US" sz="1400" dirty="0" err="1"/>
              <a:t>odnosu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strateške</a:t>
            </a:r>
            <a:r>
              <a:rPr lang="en-US" sz="1400" dirty="0"/>
              <a:t> </a:t>
            </a:r>
            <a:r>
              <a:rPr lang="en-US" sz="1400" dirty="0" err="1"/>
              <a:t>ciljeve</a:t>
            </a:r>
            <a:r>
              <a:rPr lang="en-US" sz="1400" dirty="0"/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 err="1"/>
              <a:t>Relevantni</a:t>
            </a:r>
            <a:r>
              <a:rPr lang="en-US" sz="1400" dirty="0"/>
              <a:t> </a:t>
            </a:r>
            <a:r>
              <a:rPr lang="en-US" sz="1400" dirty="0" err="1"/>
              <a:t>dionici</a:t>
            </a:r>
            <a:r>
              <a:rPr lang="en-US" sz="1400" dirty="0"/>
              <a:t> </a:t>
            </a:r>
            <a:r>
              <a:rPr lang="en-US" sz="1400" dirty="0" err="1"/>
              <a:t>mogu</a:t>
            </a:r>
            <a:r>
              <a:rPr lang="en-US" sz="1400" dirty="0"/>
              <a:t> </a:t>
            </a:r>
            <a:r>
              <a:rPr lang="en-US" sz="1400" dirty="0" err="1"/>
              <a:t>biti</a:t>
            </a:r>
            <a:r>
              <a:rPr lang="en-US" sz="1400" dirty="0"/>
              <a:t> </a:t>
            </a:r>
            <a:r>
              <a:rPr lang="en-US" sz="1400" dirty="0" err="1"/>
              <a:t>obrazovne</a:t>
            </a:r>
            <a:r>
              <a:rPr lang="en-US" sz="1400" dirty="0"/>
              <a:t> vlasti, </a:t>
            </a:r>
            <a:r>
              <a:rPr lang="en-US" sz="1400" dirty="0" err="1"/>
              <a:t>pružatelje</a:t>
            </a:r>
            <a:r>
              <a:rPr lang="en-US" sz="1400" dirty="0"/>
              <a:t> </a:t>
            </a:r>
            <a:r>
              <a:rPr lang="en-US" sz="1400" dirty="0" err="1"/>
              <a:t>usluga</a:t>
            </a: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 err="1"/>
              <a:t>obrazovanja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osposobljavanja</a:t>
            </a:r>
            <a:r>
              <a:rPr lang="en-US" sz="1400" dirty="0"/>
              <a:t>, </a:t>
            </a:r>
            <a:r>
              <a:rPr lang="en-US" sz="1400" dirty="0" err="1"/>
              <a:t>polaznike</a:t>
            </a:r>
            <a:r>
              <a:rPr lang="en-US" sz="1400" dirty="0"/>
              <a:t> (</a:t>
            </a:r>
            <a:r>
              <a:rPr lang="en-US" sz="1400" dirty="0" err="1"/>
              <a:t>potencijalni</a:t>
            </a:r>
            <a:r>
              <a:rPr lang="en-US" sz="1400" dirty="0"/>
              <a:t> </a:t>
            </a:r>
            <a:r>
              <a:rPr lang="en-US" sz="1400" dirty="0" err="1"/>
              <a:t>učenici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 err="1"/>
              <a:t>sudionici</a:t>
            </a:r>
            <a:r>
              <a:rPr lang="en-US" sz="1400" dirty="0"/>
              <a:t> u </a:t>
            </a:r>
            <a:r>
              <a:rPr lang="en-US" sz="1400" dirty="0" err="1"/>
              <a:t>daljnjem</a:t>
            </a:r>
            <a:r>
              <a:rPr lang="en-US" sz="1400" dirty="0"/>
              <a:t> </a:t>
            </a:r>
            <a:r>
              <a:rPr lang="en-US" sz="1400" dirty="0" err="1"/>
              <a:t>obrazovanju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osposobljavanju</a:t>
            </a:r>
            <a:r>
              <a:rPr lang="en-US" sz="1400" dirty="0"/>
              <a:t>), </a:t>
            </a:r>
            <a:r>
              <a:rPr lang="en-US" sz="1400" dirty="0" err="1"/>
              <a:t>lokalnu</a:t>
            </a:r>
            <a:r>
              <a:rPr lang="en-US" sz="1400" dirty="0"/>
              <a:t> </a:t>
            </a:r>
            <a:r>
              <a:rPr lang="en-US" sz="1400" dirty="0" err="1"/>
              <a:t>zajednicu</a:t>
            </a:r>
            <a:r>
              <a:rPr lang="en-US" sz="1400" dirty="0"/>
              <a:t>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 err="1"/>
              <a:t>bivše</a:t>
            </a:r>
            <a:r>
              <a:rPr lang="en-US" sz="1400" dirty="0"/>
              <a:t> </a:t>
            </a:r>
            <a:r>
              <a:rPr lang="en-US" sz="1400" dirty="0" err="1"/>
              <a:t>učenike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ostale</a:t>
            </a:r>
            <a:r>
              <a:rPr lang="en-US" sz="1400" dirty="0"/>
              <a:t>.</a:t>
            </a:r>
            <a:endParaRPr lang="hr-HR" sz="1400" dirty="0"/>
          </a:p>
          <a:p>
            <a:pPr marL="0" indent="0">
              <a:lnSpc>
                <a:spcPct val="90000"/>
              </a:lnSpc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 err="1"/>
              <a:t>Uključenost</a:t>
            </a:r>
            <a:r>
              <a:rPr lang="en-US" sz="1400" b="1" dirty="0"/>
              <a:t>: </a:t>
            </a:r>
            <a:r>
              <a:rPr lang="en-US" sz="1400" dirty="0" err="1"/>
              <a:t>Ustanova</a:t>
            </a:r>
            <a:r>
              <a:rPr lang="en-US" sz="1400" dirty="0"/>
              <a:t> za </a:t>
            </a:r>
            <a:r>
              <a:rPr lang="en-US" sz="1400" dirty="0" err="1"/>
              <a:t>strukovno</a:t>
            </a:r>
            <a:r>
              <a:rPr lang="en-US" sz="1400" dirty="0"/>
              <a:t> </a:t>
            </a:r>
            <a:r>
              <a:rPr lang="en-US" sz="1400" dirty="0" err="1"/>
              <a:t>obrazovanje</a:t>
            </a:r>
            <a:r>
              <a:rPr lang="en-US" sz="1400" dirty="0"/>
              <a:t> </a:t>
            </a:r>
            <a:r>
              <a:rPr lang="en-US" sz="1400" dirty="0" err="1"/>
              <a:t>uključuje</a:t>
            </a:r>
            <a:r>
              <a:rPr lang="en-US" sz="1400" dirty="0"/>
              <a:t> </a:t>
            </a:r>
            <a:r>
              <a:rPr lang="en-US" sz="1400" dirty="0" err="1"/>
              <a:t>dionike</a:t>
            </a: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/>
              <a:t>u </a:t>
            </a:r>
            <a:r>
              <a:rPr lang="en-US" sz="1400" dirty="0" err="1"/>
              <a:t>planiranje</a:t>
            </a:r>
            <a:r>
              <a:rPr lang="en-US" sz="1400" dirty="0"/>
              <a:t> </a:t>
            </a:r>
            <a:r>
              <a:rPr lang="en-US" sz="1400" dirty="0" err="1"/>
              <a:t>ciljeva</a:t>
            </a:r>
            <a:r>
              <a:rPr lang="en-US" sz="1400" dirty="0"/>
              <a:t> </a:t>
            </a:r>
            <a:r>
              <a:rPr lang="en-US" sz="1400" dirty="0" err="1"/>
              <a:t>suradnje</a:t>
            </a:r>
            <a:r>
              <a:rPr lang="en-US" sz="1400" dirty="0"/>
              <a:t>.</a:t>
            </a:r>
            <a:endParaRPr lang="hr-HR" sz="1400" dirty="0"/>
          </a:p>
          <a:p>
            <a:pPr marL="0" indent="0">
              <a:lnSpc>
                <a:spcPct val="90000"/>
              </a:lnSpc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 err="1"/>
              <a:t>Ciljevi</a:t>
            </a:r>
            <a:r>
              <a:rPr lang="en-US" sz="1400" b="1" dirty="0"/>
              <a:t>: </a:t>
            </a:r>
            <a:r>
              <a:rPr lang="en-US" sz="1400" dirty="0" err="1"/>
              <a:t>Ustanova</a:t>
            </a:r>
            <a:r>
              <a:rPr lang="en-US" sz="1400" dirty="0"/>
              <a:t> za </a:t>
            </a:r>
            <a:r>
              <a:rPr lang="en-US" sz="1400" dirty="0" err="1"/>
              <a:t>strukovno</a:t>
            </a:r>
            <a:r>
              <a:rPr lang="en-US" sz="1400" dirty="0"/>
              <a:t> </a:t>
            </a:r>
            <a:r>
              <a:rPr lang="en-US" sz="1400" dirty="0" err="1"/>
              <a:t>obrazovanje</a:t>
            </a:r>
            <a:r>
              <a:rPr lang="en-US" sz="1400" dirty="0"/>
              <a:t> </a:t>
            </a:r>
            <a:r>
              <a:rPr lang="en-US" sz="1400" dirty="0" err="1"/>
              <a:t>definira</a:t>
            </a:r>
            <a:r>
              <a:rPr lang="en-US" sz="1400" dirty="0"/>
              <a:t> </a:t>
            </a:r>
            <a:r>
              <a:rPr lang="en-US" sz="1400" dirty="0" err="1"/>
              <a:t>ciljeve</a:t>
            </a:r>
            <a:r>
              <a:rPr lang="en-US" sz="1400" dirty="0"/>
              <a:t> </a:t>
            </a:r>
            <a:r>
              <a:rPr lang="en-US" sz="1400" dirty="0" err="1"/>
              <a:t>suradnje</a:t>
            </a: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pl-PL" sz="1400" dirty="0"/>
              <a:t>sa svim dionicima u odnosu na strategiju ustanove za strukovno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 err="1"/>
              <a:t>obrazovanje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individualne</a:t>
            </a:r>
            <a:r>
              <a:rPr lang="en-US" sz="1400" dirty="0"/>
              <a:t> </a:t>
            </a:r>
            <a:r>
              <a:rPr lang="en-US" sz="1400" dirty="0" err="1"/>
              <a:t>ciljeve</a:t>
            </a:r>
            <a:r>
              <a:rPr lang="en-US" sz="1400" dirty="0"/>
              <a:t> </a:t>
            </a:r>
            <a:r>
              <a:rPr lang="en-US" sz="1400" dirty="0" err="1"/>
              <a:t>učenja</a:t>
            </a:r>
            <a:r>
              <a:rPr lang="en-US" sz="1400" dirty="0"/>
              <a:t> (</a:t>
            </a:r>
            <a:r>
              <a:rPr lang="en-US" sz="1400" dirty="0" err="1"/>
              <a:t>povezani</a:t>
            </a:r>
            <a:r>
              <a:rPr lang="en-US" sz="1400" dirty="0"/>
              <a:t> </a:t>
            </a:r>
            <a:r>
              <a:rPr lang="en-US" sz="1400" dirty="0" err="1"/>
              <a:t>kurikulumi</a:t>
            </a:r>
            <a:r>
              <a:rPr lang="en-US" sz="1400" dirty="0"/>
              <a:t>).</a:t>
            </a:r>
            <a:endParaRPr lang="hr-HR" sz="1400" dirty="0"/>
          </a:p>
          <a:p>
            <a:pPr marL="0" indent="0">
              <a:lnSpc>
                <a:spcPct val="90000"/>
              </a:lnSpc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 err="1"/>
              <a:t>Mogućnosti</a:t>
            </a:r>
            <a:r>
              <a:rPr lang="en-US" sz="1400" b="1" dirty="0"/>
              <a:t>: </a:t>
            </a:r>
            <a:r>
              <a:rPr lang="en-US" sz="1400" dirty="0" err="1"/>
              <a:t>Ustanova</a:t>
            </a:r>
            <a:r>
              <a:rPr lang="en-US" sz="1400" dirty="0"/>
              <a:t> za </a:t>
            </a:r>
            <a:r>
              <a:rPr lang="en-US" sz="1400" dirty="0" err="1"/>
              <a:t>strukovno</a:t>
            </a:r>
            <a:r>
              <a:rPr lang="en-US" sz="1400" dirty="0"/>
              <a:t> </a:t>
            </a:r>
            <a:r>
              <a:rPr lang="en-US" sz="1400" dirty="0" err="1"/>
              <a:t>obrazovanje</a:t>
            </a:r>
            <a:r>
              <a:rPr lang="en-US" sz="1400" dirty="0"/>
              <a:t> </a:t>
            </a:r>
            <a:r>
              <a:rPr lang="en-US" sz="1400" dirty="0" err="1"/>
              <a:t>proaktivna</a:t>
            </a:r>
            <a:r>
              <a:rPr lang="en-US" sz="1400" dirty="0"/>
              <a:t> je u </a:t>
            </a:r>
            <a:r>
              <a:rPr lang="en-US" sz="1400" dirty="0" err="1"/>
              <a:t>planiranju</a:t>
            </a:r>
            <a:r>
              <a:rPr lang="hr-HR" sz="1400" dirty="0"/>
              <a:t> </a:t>
            </a:r>
            <a:r>
              <a:rPr lang="en-US" sz="1400" dirty="0" err="1"/>
              <a:t>raznih</a:t>
            </a:r>
            <a:r>
              <a:rPr lang="en-US" sz="1400" dirty="0"/>
              <a:t> </a:t>
            </a:r>
            <a:r>
              <a:rPr lang="en-US" sz="1400" dirty="0" err="1"/>
              <a:t>aktivnosti</a:t>
            </a:r>
            <a:r>
              <a:rPr lang="en-US" sz="1400" dirty="0"/>
              <a:t> za </a:t>
            </a:r>
            <a:r>
              <a:rPr lang="en-US" sz="1400" dirty="0" err="1"/>
              <a:t>privlačenje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uspostavu</a:t>
            </a:r>
            <a:r>
              <a:rPr lang="en-US" sz="1400" dirty="0"/>
              <a:t> </a:t>
            </a:r>
            <a:r>
              <a:rPr lang="en-US" sz="1400" dirty="0" err="1"/>
              <a:t>vanjskih</a:t>
            </a:r>
            <a:r>
              <a:rPr lang="en-US" sz="1400" dirty="0"/>
              <a:t> </a:t>
            </a:r>
            <a:r>
              <a:rPr lang="en-US" sz="1400" dirty="0" err="1"/>
              <a:t>odnosa</a:t>
            </a:r>
            <a:r>
              <a:rPr lang="en-US" sz="1400" dirty="0"/>
              <a:t>.</a:t>
            </a:r>
            <a:endParaRPr lang="hr-HR" sz="1400" dirty="0"/>
          </a:p>
          <a:p>
            <a:pPr marL="0" indent="0">
              <a:lnSpc>
                <a:spcPct val="90000"/>
              </a:lnSpc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 err="1"/>
              <a:t>Održivost</a:t>
            </a:r>
            <a:r>
              <a:rPr lang="en-US" sz="1400" b="1" dirty="0"/>
              <a:t>: </a:t>
            </a:r>
            <a:r>
              <a:rPr lang="en-US" sz="1400" dirty="0" err="1"/>
              <a:t>Ustanova</a:t>
            </a:r>
            <a:r>
              <a:rPr lang="en-US" sz="1400" dirty="0"/>
              <a:t> za </a:t>
            </a:r>
            <a:r>
              <a:rPr lang="en-US" sz="1400" dirty="0" err="1"/>
              <a:t>strukovno</a:t>
            </a:r>
            <a:r>
              <a:rPr lang="en-US" sz="1400" dirty="0"/>
              <a:t> </a:t>
            </a:r>
            <a:r>
              <a:rPr lang="en-US" sz="1400" dirty="0" err="1"/>
              <a:t>obrazovanje</a:t>
            </a:r>
            <a:r>
              <a:rPr lang="en-US" sz="1400" dirty="0"/>
              <a:t> </a:t>
            </a:r>
            <a:r>
              <a:rPr lang="en-US" sz="1400" dirty="0" err="1"/>
              <a:t>planira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promiče</a:t>
            </a:r>
            <a:r>
              <a:rPr lang="en-US" sz="1400" dirty="0"/>
              <a:t> </a:t>
            </a:r>
            <a:r>
              <a:rPr lang="en-US" sz="1400" dirty="0" err="1"/>
              <a:t>održivost</a:t>
            </a:r>
            <a:r>
              <a:rPr lang="hr-HR" sz="1400" dirty="0"/>
              <a:t> </a:t>
            </a:r>
            <a:r>
              <a:rPr lang="pl-PL" sz="1400" dirty="0"/>
              <a:t>i raspolaže postupcima za njihovu primjenu u vanjskim odnosima.</a:t>
            </a:r>
            <a:endParaRPr lang="en-US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Kvačica">
            <a:extLst>
              <a:ext uri="{FF2B5EF4-FFF2-40B4-BE49-F238E27FC236}">
                <a16:creationId xmlns:a16="http://schemas.microsoft.com/office/drawing/2014/main" id="{36210D5A-DCAD-7D67-B900-57471758A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CBA69919-AA72-BC86-A0D8-FAB5E2697490}"/>
              </a:ext>
            </a:extLst>
          </p:cNvPr>
          <p:cNvSpPr txBox="1"/>
          <p:nvPr/>
        </p:nvSpPr>
        <p:spPr>
          <a:xfrm>
            <a:off x="7362612" y="4887491"/>
            <a:ext cx="1773382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800" b="1" i="0" u="none" strike="noStrike" baseline="0" dirty="0" err="1">
                <a:solidFill>
                  <a:schemeClr val="bg1"/>
                </a:solidFill>
                <a:latin typeface="Alkes-Regular"/>
              </a:rPr>
              <a:t>Europska</a:t>
            </a:r>
            <a:r>
              <a:rPr lang="en-US" sz="800" b="1" i="0" u="none" strike="noStrike" baseline="0" dirty="0">
                <a:solidFill>
                  <a:schemeClr val="bg1"/>
                </a:solidFill>
                <a:latin typeface="Alkes-Regular"/>
              </a:rPr>
              <a:t> </a:t>
            </a:r>
            <a:r>
              <a:rPr lang="en-US" sz="800" b="1" i="0" u="none" strike="noStrike" baseline="0" dirty="0" err="1">
                <a:solidFill>
                  <a:schemeClr val="bg1"/>
                </a:solidFill>
                <a:latin typeface="Alkes-Regular"/>
              </a:rPr>
              <a:t>kolegijalna</a:t>
            </a:r>
            <a:r>
              <a:rPr lang="en-US" sz="800" b="1" i="0" u="none" strike="noStrike" baseline="0" dirty="0">
                <a:solidFill>
                  <a:schemeClr val="bg1"/>
                </a:solidFill>
                <a:latin typeface="Alkes-Regular"/>
              </a:rPr>
              <a:t> </a:t>
            </a:r>
            <a:r>
              <a:rPr lang="en-US" sz="800" b="1" i="0" u="none" strike="noStrike" baseline="0" dirty="0" err="1">
                <a:solidFill>
                  <a:schemeClr val="bg1"/>
                </a:solidFill>
                <a:latin typeface="Alkes-Regular"/>
              </a:rPr>
              <a:t>procjena</a:t>
            </a:r>
            <a:endParaRPr lang="en-US" sz="800" b="1" i="0" u="none" strike="noStrike" baseline="0" dirty="0">
              <a:solidFill>
                <a:schemeClr val="bg1"/>
              </a:solidFill>
              <a:latin typeface="Alkes-Regular"/>
            </a:endParaRPr>
          </a:p>
          <a:p>
            <a:pPr algn="l"/>
            <a:r>
              <a:rPr lang="en-US" sz="800" b="1" i="0" u="none" strike="noStrike" baseline="0" dirty="0">
                <a:solidFill>
                  <a:schemeClr val="bg1"/>
                </a:solidFill>
                <a:latin typeface="Alkes-Regular"/>
              </a:rPr>
              <a:t>Područja </a:t>
            </a:r>
            <a:r>
              <a:rPr lang="en-US" sz="800" b="1" i="0" u="none" strike="noStrike" baseline="0" dirty="0" err="1">
                <a:solidFill>
                  <a:schemeClr val="bg1"/>
                </a:solidFill>
                <a:latin typeface="Alkes-Regular"/>
              </a:rPr>
              <a:t>i</a:t>
            </a:r>
            <a:r>
              <a:rPr lang="en-US" sz="800" b="1" i="0" u="none" strike="noStrike" baseline="0" dirty="0">
                <a:solidFill>
                  <a:schemeClr val="bg1"/>
                </a:solidFill>
                <a:latin typeface="Alkes-Regular"/>
              </a:rPr>
              <a:t> </a:t>
            </a:r>
            <a:r>
              <a:rPr lang="en-US" sz="800" b="1" i="0" u="none" strike="noStrike" baseline="0" dirty="0" err="1">
                <a:solidFill>
                  <a:schemeClr val="bg1"/>
                </a:solidFill>
                <a:latin typeface="Alkes-Regular"/>
              </a:rPr>
              <a:t>kriteriji</a:t>
            </a:r>
            <a:r>
              <a:rPr lang="en-US" sz="800" b="1" i="0" u="none" strike="noStrike" baseline="0" dirty="0">
                <a:solidFill>
                  <a:schemeClr val="bg1"/>
                </a:solidFill>
                <a:latin typeface="Alkes-Regular"/>
              </a:rPr>
              <a:t> </a:t>
            </a:r>
            <a:r>
              <a:rPr lang="en-US" sz="800" b="1" i="0" u="none" strike="noStrike" baseline="0" dirty="0" err="1">
                <a:solidFill>
                  <a:schemeClr val="bg1"/>
                </a:solidFill>
                <a:latin typeface="Alkes-Regular"/>
              </a:rPr>
              <a:t>kvalitete</a:t>
            </a:r>
            <a:r>
              <a:rPr lang="en-US" sz="800" b="1" i="0" u="none" strike="noStrike" baseline="0" dirty="0">
                <a:solidFill>
                  <a:schemeClr val="bg1"/>
                </a:solidFill>
                <a:latin typeface="Alkes-Regular"/>
              </a:rPr>
              <a:t> u </a:t>
            </a:r>
            <a:r>
              <a:rPr lang="en-US" sz="800" b="1" i="0" u="none" strike="noStrike" baseline="0" dirty="0" err="1">
                <a:solidFill>
                  <a:schemeClr val="bg1"/>
                </a:solidFill>
                <a:latin typeface="Alkes-Regular"/>
              </a:rPr>
              <a:t>strukovnom</a:t>
            </a:r>
            <a:r>
              <a:rPr lang="en-US" sz="800" b="1" i="0" u="none" strike="noStrike" baseline="0" dirty="0">
                <a:solidFill>
                  <a:schemeClr val="bg1"/>
                </a:solidFill>
                <a:latin typeface="Alkes-Regular"/>
              </a:rPr>
              <a:t> </a:t>
            </a:r>
            <a:r>
              <a:rPr lang="en-US" sz="800" b="1" i="0" u="none" strike="noStrike" baseline="0" dirty="0" err="1">
                <a:solidFill>
                  <a:schemeClr val="bg1"/>
                </a:solidFill>
                <a:latin typeface="Alkes-Regular"/>
              </a:rPr>
              <a:t>obrazovanju</a:t>
            </a:r>
            <a:r>
              <a:rPr lang="en-US" sz="800" b="1" i="0" u="none" strike="noStrike" baseline="0" dirty="0">
                <a:solidFill>
                  <a:schemeClr val="bg1"/>
                </a:solidFill>
                <a:latin typeface="Alkes-Regular"/>
              </a:rPr>
              <a:t> </a:t>
            </a:r>
            <a:r>
              <a:rPr lang="en-US" sz="800" b="1" i="0" u="none" strike="noStrike" baseline="0" dirty="0" err="1">
                <a:solidFill>
                  <a:schemeClr val="bg1"/>
                </a:solidFill>
                <a:latin typeface="Alkes-Regular"/>
              </a:rPr>
              <a:t>i</a:t>
            </a:r>
            <a:r>
              <a:rPr lang="en-US" sz="800" b="1" i="0" u="none" strike="noStrike" baseline="0" dirty="0">
                <a:solidFill>
                  <a:schemeClr val="bg1"/>
                </a:solidFill>
                <a:latin typeface="Alkes-Regular"/>
              </a:rPr>
              <a:t> </a:t>
            </a:r>
            <a:r>
              <a:rPr lang="en-US" sz="800" b="1" i="0" u="none" strike="noStrike" baseline="0" dirty="0" err="1">
                <a:solidFill>
                  <a:schemeClr val="bg1"/>
                </a:solidFill>
                <a:latin typeface="Alkes-Regular"/>
              </a:rPr>
              <a:t>osposobljavanju</a:t>
            </a:r>
            <a:endParaRPr lang="en-US" sz="800" b="1" i="0" u="none" strike="noStrike" baseline="0" dirty="0">
              <a:solidFill>
                <a:schemeClr val="bg1"/>
              </a:solidFill>
              <a:latin typeface="Alkes-Regular"/>
            </a:endParaRPr>
          </a:p>
          <a:p>
            <a:pPr algn="l"/>
            <a:endParaRPr lang="pl-PL" sz="800" b="0" i="0" u="none" strike="noStrike" baseline="0" dirty="0">
              <a:solidFill>
                <a:schemeClr val="bg1"/>
              </a:solidFill>
              <a:latin typeface="Alkes-Regular"/>
            </a:endParaRPr>
          </a:p>
          <a:p>
            <a:pPr algn="l"/>
            <a:r>
              <a:rPr lang="pl-PL" sz="800" b="0" i="0" u="none" strike="noStrike" baseline="0" dirty="0">
                <a:solidFill>
                  <a:schemeClr val="bg1"/>
                </a:solidFill>
                <a:latin typeface="Alkes-Regular"/>
              </a:rPr>
              <a:t>Agencija za strukovno obrazovanje i obrazovanje odraslih</a:t>
            </a:r>
          </a:p>
          <a:p>
            <a:pPr algn="l"/>
            <a:r>
              <a:rPr lang="en-US" sz="800" b="0" i="0" u="none" strike="noStrike" baseline="0" dirty="0" err="1">
                <a:solidFill>
                  <a:schemeClr val="bg1"/>
                </a:solidFill>
                <a:latin typeface="Alkes-Regular"/>
              </a:rPr>
              <a:t>Garićgradska</a:t>
            </a:r>
            <a:r>
              <a:rPr lang="en-US" sz="800" b="0" i="0" u="none" strike="noStrike" baseline="0" dirty="0">
                <a:solidFill>
                  <a:schemeClr val="bg1"/>
                </a:solidFill>
                <a:latin typeface="Alkes-Regular"/>
              </a:rPr>
              <a:t> </a:t>
            </a:r>
            <a:r>
              <a:rPr lang="en-US" sz="800" b="0" i="0" u="none" strike="noStrike" baseline="0" dirty="0" err="1">
                <a:solidFill>
                  <a:schemeClr val="bg1"/>
                </a:solidFill>
                <a:latin typeface="Alkes-Regular"/>
              </a:rPr>
              <a:t>ulica</a:t>
            </a:r>
            <a:r>
              <a:rPr lang="en-US" sz="800" b="0" i="0" u="none" strike="noStrike" baseline="0" dirty="0">
                <a:solidFill>
                  <a:schemeClr val="bg1"/>
                </a:solidFill>
                <a:latin typeface="Alkes-Regular"/>
              </a:rPr>
              <a:t> 18, 10 000 Zagreb, Hrvatska</a:t>
            </a:r>
          </a:p>
          <a:p>
            <a:pPr algn="l"/>
            <a:r>
              <a:rPr lang="en-US" sz="800" b="0" i="0" u="none" strike="noStrike" baseline="0" dirty="0">
                <a:solidFill>
                  <a:schemeClr val="bg1"/>
                </a:solidFill>
                <a:latin typeface="Alkes-Regular"/>
              </a:rPr>
              <a:t>+385 1 627 4666</a:t>
            </a:r>
          </a:p>
          <a:p>
            <a:pPr algn="l"/>
            <a:r>
              <a:rPr lang="en-US" sz="800" b="0" i="0" u="none" strike="noStrike" baseline="0" dirty="0">
                <a:solidFill>
                  <a:schemeClr val="bg1"/>
                </a:solidFill>
                <a:latin typeface="Alkes-Regular"/>
              </a:rPr>
              <a:t>ured@asoo.hr</a:t>
            </a:r>
          </a:p>
          <a:p>
            <a:pPr algn="l"/>
            <a:r>
              <a:rPr lang="en-US" sz="800" b="0" i="0" u="none" strike="noStrike" baseline="0" dirty="0">
                <a:solidFill>
                  <a:schemeClr val="bg1"/>
                </a:solidFill>
                <a:latin typeface="Alkes-Regular"/>
                <a:hlinkClick r:id="rId4"/>
              </a:rPr>
              <a:t>www.asoo.hr</a:t>
            </a:r>
            <a:endParaRPr lang="hr-HR" sz="800" b="0" i="0" u="none" strike="noStrike" baseline="0" dirty="0">
              <a:solidFill>
                <a:schemeClr val="bg1"/>
              </a:solidFill>
              <a:latin typeface="Alkes-Regular"/>
            </a:endParaRPr>
          </a:p>
          <a:p>
            <a:r>
              <a:rPr lang="en-US" sz="800" dirty="0">
                <a:solidFill>
                  <a:schemeClr val="bg1"/>
                </a:solidFill>
              </a:rPr>
              <a:t>Zagreb, </a:t>
            </a:r>
            <a:r>
              <a:rPr lang="en-US" sz="800" dirty="0" err="1">
                <a:solidFill>
                  <a:schemeClr val="bg1"/>
                </a:solidFill>
              </a:rPr>
              <a:t>lipanj</a:t>
            </a:r>
            <a:r>
              <a:rPr lang="en-US" sz="800" dirty="0">
                <a:solidFill>
                  <a:schemeClr val="bg1"/>
                </a:solidFill>
              </a:rPr>
              <a:t> 2023.</a:t>
            </a:r>
          </a:p>
        </p:txBody>
      </p:sp>
    </p:spTree>
    <p:extLst>
      <p:ext uri="{BB962C8B-B14F-4D97-AF65-F5344CB8AC3E}">
        <p14:creationId xmlns:p14="http://schemas.microsoft.com/office/powerpoint/2010/main" val="2892494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zervirano mjesto sadržaja 6">
            <a:extLst>
              <a:ext uri="{FF2B5EF4-FFF2-40B4-BE49-F238E27FC236}">
                <a16:creationId xmlns:a16="http://schemas.microsoft.com/office/drawing/2014/main" id="{ED528B49-4C84-B0C4-3821-9E6BAA3CA59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84175" y="1288473"/>
            <a:ext cx="4187825" cy="6950700"/>
          </a:xfrm>
          <a:prstGeom prst="rect">
            <a:avLst/>
          </a:prstGeom>
        </p:spPr>
      </p:pic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5195108-91A4-30D3-4E5A-8FD88ADD51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Rezervirano mjesto sadržaja 8" descr="Slika na kojoj se prikazuje odijevanje, čovjek, u dvorani, osoba&#10;&#10;Sadržaj generiran uz AI možda nije točan.">
            <a:extLst>
              <a:ext uri="{FF2B5EF4-FFF2-40B4-BE49-F238E27FC236}">
                <a16:creationId xmlns:a16="http://schemas.microsoft.com/office/drawing/2014/main" id="{DB33B6E0-632E-6E90-C5E3-FA7FAB0E459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4748670" y="545130"/>
            <a:ext cx="4187825" cy="5860439"/>
          </a:xfrm>
        </p:spPr>
      </p:pic>
      <p:sp>
        <p:nvSpPr>
          <p:cNvPr id="11" name="TekstniOkvir 10">
            <a:extLst>
              <a:ext uri="{FF2B5EF4-FFF2-40B4-BE49-F238E27FC236}">
                <a16:creationId xmlns:a16="http://schemas.microsoft.com/office/drawing/2014/main" id="{5372F88C-D78F-7F19-2075-E76ABE9569DF}"/>
              </a:ext>
            </a:extLst>
          </p:cNvPr>
          <p:cNvSpPr txBox="1"/>
          <p:nvPr/>
        </p:nvSpPr>
        <p:spPr>
          <a:xfrm>
            <a:off x="286567" y="43403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rgbClr val="C00000"/>
                </a:solidFill>
              </a:rPr>
              <a:t>provedba</a:t>
            </a:r>
            <a:r>
              <a:rPr lang="en-GB" sz="3600" dirty="0">
                <a:solidFill>
                  <a:srgbClr val="C00000"/>
                </a:solidFill>
              </a:rPr>
              <a:t> </a:t>
            </a:r>
            <a:r>
              <a:rPr lang="hr-HR" sz="3600" dirty="0">
                <a:solidFill>
                  <a:srgbClr val="C00000"/>
                </a:solidFill>
              </a:rPr>
              <a:t>posjeta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2164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26A825F2-1F48-DFD7-D7F9-D3A39F55E7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082666"/>
              </p:ext>
            </p:extLst>
          </p:nvPr>
        </p:nvGraphicFramePr>
        <p:xfrm>
          <a:off x="781174" y="156411"/>
          <a:ext cx="31400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829101" imgH="7543800" progId="Acrobat.Document.DC">
                  <p:embed/>
                </p:oleObj>
              </mc:Choice>
              <mc:Fallback>
                <p:oleObj name="Acrobat Document" r:id="rId2" imgW="5829101" imgH="75438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81174" y="156411"/>
                        <a:ext cx="31400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2E3409B8-E53F-689A-3D48-0486C6BA99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3496716"/>
              </p:ext>
            </p:extLst>
          </p:nvPr>
        </p:nvGraphicFramePr>
        <p:xfrm>
          <a:off x="848832" y="3696369"/>
          <a:ext cx="31400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829101" imgH="7543800" progId="Acrobat.Document.DC">
                  <p:embed/>
                </p:oleObj>
              </mc:Choice>
              <mc:Fallback>
                <p:oleObj name="Acrobat Document" r:id="rId4" imgW="5829101" imgH="75438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8832" y="3696369"/>
                        <a:ext cx="31400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2EF19E91-FC59-36E4-B3DA-D8D608FB62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888155"/>
              </p:ext>
            </p:extLst>
          </p:nvPr>
        </p:nvGraphicFramePr>
        <p:xfrm>
          <a:off x="5074884" y="3696369"/>
          <a:ext cx="31400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6" imgW="5829101" imgH="7543800" progId="Acrobat.Document.DC">
                  <p:embed/>
                </p:oleObj>
              </mc:Choice>
              <mc:Fallback>
                <p:oleObj name="Acrobat Document" r:id="rId6" imgW="5829101" imgH="75438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74884" y="3696369"/>
                        <a:ext cx="31400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50B048E0-8567-A942-A118-AE5686729F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157912"/>
              </p:ext>
            </p:extLst>
          </p:nvPr>
        </p:nvGraphicFramePr>
        <p:xfrm>
          <a:off x="5007226" y="22727"/>
          <a:ext cx="31400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8" imgW="5829101" imgH="7543800" progId="Acrobat.Document.DC">
                  <p:embed/>
                </p:oleObj>
              </mc:Choice>
              <mc:Fallback>
                <p:oleObj name="Acrobat Document" r:id="rId8" imgW="5829101" imgH="75438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07226" y="22727"/>
                        <a:ext cx="31400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168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ACFE4-8DD2-79B9-25B4-228502D88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BF6E6-DE4A-61DE-E6CF-8E6C5F70A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hr-HR" sz="3600" dirty="0">
                <a:solidFill>
                  <a:srgbClr val="C00000"/>
                </a:solidFill>
              </a:rPr>
              <a:t>zadnji dan posjeta</a:t>
            </a:r>
            <a:endParaRPr lang="hr-HR" sz="3600" b="1" dirty="0">
              <a:solidFill>
                <a:srgbClr val="00206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97B73C-173F-1360-1E96-3970150B1406}"/>
              </a:ext>
            </a:extLst>
          </p:cNvPr>
          <p:cNvSpPr/>
          <p:nvPr/>
        </p:nvSpPr>
        <p:spPr>
          <a:xfrm>
            <a:off x="0" y="6217920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10904E-6B17-6387-AFED-33694E1C8A61}"/>
              </a:ext>
            </a:extLst>
          </p:cNvPr>
          <p:cNvSpPr txBox="1"/>
          <p:nvPr/>
        </p:nvSpPr>
        <p:spPr>
          <a:xfrm>
            <a:off x="196735" y="5989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200">
                <a:solidFill>
                  <a:srgbClr val="FFFFFF"/>
                </a:solidFill>
              </a:defRPr>
            </a:pPr>
            <a:r>
              <a:rPr dirty="0" err="1"/>
              <a:t>Kolegijalna</a:t>
            </a:r>
            <a:r>
              <a:rPr dirty="0"/>
              <a:t> </a:t>
            </a:r>
            <a:r>
              <a:rPr dirty="0" err="1"/>
              <a:t>procjena</a:t>
            </a:r>
            <a:r>
              <a:rPr dirty="0"/>
              <a:t> – ASOO / EQAVET</a:t>
            </a:r>
          </a:p>
        </p:txBody>
      </p:sp>
      <p:pic>
        <p:nvPicPr>
          <p:cNvPr id="6" name="Rezervirano mjesto sadržaja 7" descr="Slika na kojoj se prikazuje namještaj, u dvorani, stol, stolica&#10;&#10;Sadržaj generiran uz AI možda nije točan.">
            <a:extLst>
              <a:ext uri="{FF2B5EF4-FFF2-40B4-BE49-F238E27FC236}">
                <a16:creationId xmlns:a16="http://schemas.microsoft.com/office/drawing/2014/main" id="{A7898A69-8799-6073-AD46-8CE28B6400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4372" y="2694514"/>
            <a:ext cx="4041775" cy="3031331"/>
          </a:xfrm>
        </p:spPr>
      </p:pic>
      <p:pic>
        <p:nvPicPr>
          <p:cNvPr id="7" name="Rezervirano mjesto sadržaja 10">
            <a:extLst>
              <a:ext uri="{FF2B5EF4-FFF2-40B4-BE49-F238E27FC236}">
                <a16:creationId xmlns:a16="http://schemas.microsoft.com/office/drawing/2014/main" id="{A4684CD7-5026-6FCD-272E-C282E040C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025" y="2634853"/>
            <a:ext cx="4041775" cy="3031331"/>
          </a:xfrm>
          <a:prstGeom prst="rect">
            <a:avLst/>
          </a:prstGeom>
        </p:spPr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7007BA14-688F-F9C9-EF6B-0C25700B7A79}"/>
              </a:ext>
            </a:extLst>
          </p:cNvPr>
          <p:cNvSpPr txBox="1"/>
          <p:nvPr/>
        </p:nvSpPr>
        <p:spPr>
          <a:xfrm>
            <a:off x="391102" y="1095207"/>
            <a:ext cx="42183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b="0" dirty="0">
                <a:solidFill>
                  <a:schemeClr val="tx2">
                    <a:lumMod val="75000"/>
                  </a:schemeClr>
                </a:solidFill>
              </a:rPr>
              <a:t>unutarnja analiza i priprema za završni sastanak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b="0" dirty="0">
                <a:solidFill>
                  <a:schemeClr val="tx2">
                    <a:lumMod val="75000"/>
                  </a:schemeClr>
                </a:solidFill>
              </a:rPr>
              <a:t>kratko i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zvješće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o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provedenoj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suradničkoj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procjeni</a:t>
            </a:r>
            <a:endParaRPr lang="en-US" sz="20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9802BF23-3CDF-9E3E-F4BA-666CA2535A75}"/>
              </a:ext>
            </a:extLst>
          </p:cNvPr>
          <p:cNvSpPr txBox="1"/>
          <p:nvPr/>
        </p:nvSpPr>
        <p:spPr>
          <a:xfrm>
            <a:off x="4627216" y="1119104"/>
            <a:ext cx="40417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b="0" dirty="0">
                <a:solidFill>
                  <a:schemeClr val="tx2">
                    <a:lumMod val="75000"/>
                  </a:schemeClr>
                </a:solidFill>
              </a:rPr>
              <a:t>z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avršni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sastanak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hr-HR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hr-HR" sz="2000" b="0" dirty="0">
                <a:solidFill>
                  <a:schemeClr val="tx2">
                    <a:lumMod val="75000"/>
                  </a:schemeClr>
                </a:solidFill>
              </a:rPr>
              <a:t>– svi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uključeni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u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izradu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Izvješća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intervjue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kao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ključni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predstavnici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0" dirty="0" err="1">
                <a:solidFill>
                  <a:schemeClr val="tx2">
                    <a:lumMod val="75000"/>
                  </a:schemeClr>
                </a:solidFill>
              </a:rPr>
              <a:t>škole</a:t>
            </a:r>
            <a:r>
              <a:rPr lang="en-US" sz="20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hr-HR" sz="2000" b="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hr-HR" sz="2000" b="0" dirty="0">
                <a:solidFill>
                  <a:schemeClr val="tx2">
                    <a:lumMod val="75000"/>
                  </a:schemeClr>
                </a:solidFill>
              </a:rPr>
              <a:t>domjenak</a:t>
            </a:r>
            <a:endParaRPr lang="en-US" sz="2000" b="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8880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61D5C-D6C8-8992-9B6E-6B926D7CB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FEECA-AA64-AA07-0240-6E920823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707844"/>
            <a:ext cx="4369443" cy="1143000"/>
          </a:xfrm>
        </p:spPr>
        <p:txBody>
          <a:bodyPr>
            <a:noAutofit/>
          </a:bodyPr>
          <a:lstStyle/>
          <a:p>
            <a:pPr algn="l"/>
            <a:r>
              <a:rPr lang="hr-HR" sz="3600" dirty="0">
                <a:solidFill>
                  <a:srgbClr val="C00000"/>
                </a:solidFill>
              </a:rPr>
              <a:t>Završno izvješće o suradničkoj</a:t>
            </a:r>
            <a:br>
              <a:rPr lang="hr-HR" sz="3600" dirty="0">
                <a:solidFill>
                  <a:srgbClr val="C00000"/>
                </a:solidFill>
              </a:rPr>
            </a:br>
            <a:r>
              <a:rPr lang="hr-HR" sz="3600" dirty="0">
                <a:solidFill>
                  <a:srgbClr val="C00000"/>
                </a:solidFill>
              </a:rPr>
              <a:t>procjeni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728F-12AF-93DB-523C-0A012366B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065" y="2149157"/>
            <a:ext cx="389488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hr-HR" dirty="0"/>
            </a:br>
            <a:endParaRPr sz="3600" dirty="0">
              <a:solidFill>
                <a:srgbClr val="00206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4E2F05-DE57-4800-11A4-EC2BC112B88B}"/>
              </a:ext>
            </a:extLst>
          </p:cNvPr>
          <p:cNvSpPr/>
          <p:nvPr/>
        </p:nvSpPr>
        <p:spPr>
          <a:xfrm>
            <a:off x="0" y="6217920"/>
            <a:ext cx="9144000" cy="4572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67E2-1810-FF43-70AA-CBDCB233A76B}"/>
              </a:ext>
            </a:extLst>
          </p:cNvPr>
          <p:cNvSpPr txBox="1"/>
          <p:nvPr/>
        </p:nvSpPr>
        <p:spPr>
          <a:xfrm>
            <a:off x="520065" y="6039964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200">
                <a:solidFill>
                  <a:srgbClr val="FFFFFF"/>
                </a:solidFill>
              </a:defRPr>
            </a:pPr>
            <a:r>
              <a:rPr dirty="0" err="1"/>
              <a:t>Kolegijalna</a:t>
            </a:r>
            <a:r>
              <a:rPr dirty="0"/>
              <a:t> </a:t>
            </a:r>
            <a:r>
              <a:rPr dirty="0" err="1"/>
              <a:t>procjena</a:t>
            </a:r>
            <a:r>
              <a:rPr dirty="0"/>
              <a:t> – ASOO / EQAVET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7533D745-B5E9-1BF0-6A9A-03CA29EC4C4A}"/>
              </a:ext>
            </a:extLst>
          </p:cNvPr>
          <p:cNvSpPr txBox="1"/>
          <p:nvPr/>
        </p:nvSpPr>
        <p:spPr>
          <a:xfrm>
            <a:off x="4467430" y="499986"/>
            <a:ext cx="4624086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0" i="0" u="none" strike="noStrike" baseline="0" dirty="0">
                <a:solidFill>
                  <a:srgbClr val="C00000"/>
                </a:solidFill>
                <a:latin typeface="+mj-lt"/>
              </a:rPr>
              <a:t>Peer Review Report</a:t>
            </a:r>
          </a:p>
          <a:p>
            <a:pPr algn="l"/>
            <a:endParaRPr lang="hr-HR" sz="2400" b="1" i="0" u="none" strike="noStrike" baseline="0" dirty="0"/>
          </a:p>
          <a:p>
            <a:pPr algn="l"/>
            <a:r>
              <a:rPr lang="en-US" sz="2400" b="1" i="0" u="none" strike="noStrike" baseline="0" dirty="0" err="1"/>
              <a:t>Sadržaj</a:t>
            </a:r>
            <a:endParaRPr lang="hr-HR" sz="2400" b="1" i="0" u="none" strike="noStrike" baseline="0" dirty="0"/>
          </a:p>
          <a:p>
            <a:pPr algn="l"/>
            <a:endParaRPr lang="en-US" sz="2400" b="1" i="0" u="none" strike="noStrike" baseline="0" dirty="0"/>
          </a:p>
          <a:p>
            <a:pPr algn="l"/>
            <a:r>
              <a:rPr lang="en-US" sz="1600" b="1" i="0" u="none" strike="noStrike" baseline="0" dirty="0"/>
              <a:t>1. </a:t>
            </a:r>
            <a:r>
              <a:rPr lang="en-US" sz="1600" b="1" i="0" u="none" strike="noStrike" baseline="0" dirty="0" err="1"/>
              <a:t>Tehnički</a:t>
            </a:r>
            <a:r>
              <a:rPr lang="en-US" sz="1600" b="1" i="0" u="none" strike="noStrike" baseline="0" dirty="0"/>
              <a:t> list</a:t>
            </a:r>
          </a:p>
          <a:p>
            <a:pPr algn="l"/>
            <a:r>
              <a:rPr lang="pl-PL" sz="1600" b="1" i="0" u="none" strike="noStrike" baseline="0" dirty="0"/>
              <a:t>2. Opis ustanove za strukovno obrazovanje i osposobljavanje </a:t>
            </a:r>
          </a:p>
          <a:p>
            <a:pPr algn="l"/>
            <a:r>
              <a:rPr lang="en-US" sz="1600" b="0" i="0" u="none" strike="noStrike" baseline="0" dirty="0"/>
              <a:t>2.1 </a:t>
            </a:r>
            <a:r>
              <a:rPr lang="en-US" sz="1600" b="0" i="0" u="none" strike="noStrike" baseline="0" dirty="0" err="1"/>
              <a:t>Sažetak</a:t>
            </a:r>
            <a:r>
              <a:rPr lang="en-US" sz="1600" b="0" i="0" u="none" strike="noStrike" baseline="0" dirty="0"/>
              <a:t>: </a:t>
            </a:r>
            <a:r>
              <a:rPr lang="en-US" sz="1600" b="0" i="0" u="none" strike="noStrike" baseline="0" dirty="0" err="1"/>
              <a:t>Opis</a:t>
            </a:r>
            <a:r>
              <a:rPr lang="en-US" sz="1600" b="0" i="0" u="none" strike="noStrike" baseline="0" dirty="0"/>
              <a:t> </a:t>
            </a:r>
            <a:r>
              <a:rPr lang="en-US" sz="1600" b="0" i="0" u="none" strike="noStrike" baseline="0" dirty="0" err="1"/>
              <a:t>pružatelja</a:t>
            </a:r>
            <a:r>
              <a:rPr lang="en-US" sz="1600" b="0" i="0" u="none" strike="noStrike" baseline="0" dirty="0"/>
              <a:t> SOO-a </a:t>
            </a:r>
          </a:p>
          <a:p>
            <a:pPr algn="l"/>
            <a:r>
              <a:rPr lang="pl-PL" sz="1600" b="0" i="0" u="none" strike="noStrike" baseline="0" dirty="0"/>
              <a:t>2.2 Sažetak: Izjava o misiji </a:t>
            </a:r>
          </a:p>
          <a:p>
            <a:pPr algn="l"/>
            <a:r>
              <a:rPr lang="en-US" sz="1600" b="0" i="0" u="none" strike="noStrike" baseline="0" dirty="0"/>
              <a:t>2.3 </a:t>
            </a:r>
            <a:r>
              <a:rPr lang="en-US" sz="1600" b="0" i="0" u="none" strike="noStrike" baseline="0" dirty="0" err="1"/>
              <a:t>Sažetak</a:t>
            </a:r>
            <a:r>
              <a:rPr lang="en-US" sz="1600" b="0" i="0" u="none" strike="noStrike" baseline="0" dirty="0"/>
              <a:t>: </a:t>
            </a:r>
            <a:r>
              <a:rPr lang="en-US" sz="1600" b="0" i="0" u="none" strike="noStrike" baseline="0" dirty="0" err="1"/>
              <a:t>Osiguravanje</a:t>
            </a:r>
            <a:r>
              <a:rPr lang="en-US" sz="1600" b="0" i="0" u="none" strike="noStrike" baseline="0" dirty="0"/>
              <a:t> </a:t>
            </a:r>
            <a:r>
              <a:rPr lang="en-US" sz="1600" b="0" i="0" u="none" strike="noStrike" baseline="0" dirty="0" err="1"/>
              <a:t>i</a:t>
            </a:r>
            <a:r>
              <a:rPr lang="en-US" sz="1600" b="0" i="0" u="none" strike="noStrike" baseline="0" dirty="0"/>
              <a:t> </a:t>
            </a:r>
            <a:r>
              <a:rPr lang="en-US" sz="1600" b="0" i="0" u="none" strike="noStrike" baseline="0" dirty="0" err="1"/>
              <a:t>razvoj</a:t>
            </a:r>
            <a:r>
              <a:rPr lang="en-US" sz="1600" b="0" i="0" u="none" strike="noStrike" baseline="0" dirty="0"/>
              <a:t> </a:t>
            </a:r>
            <a:r>
              <a:rPr lang="en-US" sz="1600" b="0" i="0" u="none" strike="noStrike" baseline="0" dirty="0" err="1"/>
              <a:t>kvalitete</a:t>
            </a:r>
            <a:r>
              <a:rPr lang="en-US" sz="1600" b="0" i="0" u="none" strike="noStrike" baseline="0" dirty="0"/>
              <a:t>: </a:t>
            </a:r>
            <a:r>
              <a:rPr lang="en-US" sz="1600" b="0" i="0" u="none" strike="noStrike" baseline="0" dirty="0" err="1"/>
              <a:t>politike</a:t>
            </a:r>
            <a:r>
              <a:rPr lang="en-US" sz="1600" b="0" i="0" u="none" strike="noStrike" baseline="0" dirty="0"/>
              <a:t> </a:t>
            </a:r>
            <a:r>
              <a:rPr lang="en-US" sz="1600" b="0" i="0" u="none" strike="noStrike" baseline="0" dirty="0" err="1"/>
              <a:t>i</a:t>
            </a:r>
            <a:r>
              <a:rPr lang="en-US" sz="1600" b="0" i="0" u="none" strike="noStrike" baseline="0" dirty="0"/>
              <a:t> </a:t>
            </a:r>
            <a:r>
              <a:rPr lang="en-US" sz="1600" b="0" i="0" u="none" strike="noStrike" baseline="0" dirty="0" err="1"/>
              <a:t>mjere</a:t>
            </a:r>
            <a:r>
              <a:rPr lang="en-US" sz="1600" b="0" i="0" u="none" strike="noStrike" baseline="0" dirty="0"/>
              <a:t> </a:t>
            </a:r>
          </a:p>
          <a:p>
            <a:pPr algn="l"/>
            <a:r>
              <a:rPr lang="pl-PL" sz="1600" b="1" i="0" u="none" strike="noStrike" baseline="0" dirty="0"/>
              <a:t>3. Postupak suradničke procjene </a:t>
            </a:r>
          </a:p>
          <a:p>
            <a:pPr algn="l"/>
            <a:r>
              <a:rPr lang="en-US" sz="1600" b="0" i="0" u="none" strike="noStrike" baseline="0" dirty="0"/>
              <a:t>3.1 </a:t>
            </a:r>
            <a:r>
              <a:rPr lang="en-US" sz="1600" b="0" i="0" u="none" strike="noStrike" baseline="0" dirty="0" err="1"/>
              <a:t>Svrha</a:t>
            </a:r>
            <a:r>
              <a:rPr lang="en-US" sz="1600" b="0" i="0" u="none" strike="noStrike" baseline="0" dirty="0"/>
              <a:t>/</a:t>
            </a:r>
            <a:r>
              <a:rPr lang="en-US" sz="1600" b="0" i="0" u="none" strike="noStrike" baseline="0" dirty="0" err="1"/>
              <a:t>ciljevi</a:t>
            </a:r>
            <a:r>
              <a:rPr lang="en-US" sz="1600" b="0" i="0" u="none" strike="noStrike" baseline="0" dirty="0"/>
              <a:t> </a:t>
            </a:r>
            <a:r>
              <a:rPr lang="en-US" sz="1600" b="0" i="0" u="none" strike="noStrike" baseline="0" dirty="0" err="1"/>
              <a:t>suradničke</a:t>
            </a:r>
            <a:r>
              <a:rPr lang="en-US" sz="1600" b="0" i="0" u="none" strike="noStrike" baseline="0" dirty="0"/>
              <a:t> </a:t>
            </a:r>
            <a:r>
              <a:rPr lang="en-US" sz="1600" b="0" i="0" u="none" strike="noStrike" baseline="0" dirty="0" err="1"/>
              <a:t>procjene</a:t>
            </a:r>
            <a:r>
              <a:rPr lang="en-US" sz="1600" b="0" i="0" u="none" strike="noStrike" baseline="0" dirty="0"/>
              <a:t> </a:t>
            </a:r>
          </a:p>
          <a:p>
            <a:pPr algn="l"/>
            <a:r>
              <a:rPr lang="pl-PL" sz="1600" b="0" i="0" u="none" strike="noStrike" baseline="0" dirty="0"/>
              <a:t>3.2 Tim kolega sustručnjaka </a:t>
            </a:r>
          </a:p>
          <a:p>
            <a:pPr algn="l"/>
            <a:r>
              <a:rPr lang="en-US" sz="1600" b="1" i="0" u="none" strike="noStrike" baseline="0" dirty="0"/>
              <a:t>4. </a:t>
            </a:r>
            <a:r>
              <a:rPr lang="en-US" sz="1600" b="1" i="0" u="none" strike="noStrike" baseline="0" dirty="0" err="1"/>
              <a:t>Procjene</a:t>
            </a:r>
            <a:r>
              <a:rPr lang="en-US" sz="1600" b="1" i="0" u="none" strike="noStrike" baseline="0" dirty="0"/>
              <a:t> </a:t>
            </a:r>
            <a:r>
              <a:rPr lang="en-US" sz="1600" b="1" i="0" u="none" strike="noStrike" baseline="0" dirty="0" err="1"/>
              <a:t>područja</a:t>
            </a:r>
            <a:r>
              <a:rPr lang="en-US" sz="1600" b="1" i="0" u="none" strike="noStrike" baseline="0" dirty="0"/>
              <a:t> </a:t>
            </a:r>
            <a:r>
              <a:rPr lang="en-US" sz="1600" b="1" i="0" u="none" strike="noStrike" baseline="0" dirty="0" err="1"/>
              <a:t>kvalitete</a:t>
            </a:r>
            <a:r>
              <a:rPr lang="en-US" sz="1600" b="1" i="0" u="none" strike="noStrike" baseline="0" dirty="0"/>
              <a:t> </a:t>
            </a:r>
          </a:p>
          <a:p>
            <a:pPr algn="l"/>
            <a:r>
              <a:rPr lang="en-US" sz="1600" b="0" i="0" u="none" strike="noStrike" baseline="0" dirty="0"/>
              <a:t>4.1 </a:t>
            </a:r>
            <a:r>
              <a:rPr lang="en-US" sz="1600" b="0" i="0" u="none" strike="noStrike" baseline="0" dirty="0" err="1"/>
              <a:t>Područje</a:t>
            </a:r>
            <a:r>
              <a:rPr lang="en-US" sz="1600" b="0" i="0" u="none" strike="noStrike" baseline="0" dirty="0"/>
              <a:t> </a:t>
            </a:r>
            <a:r>
              <a:rPr lang="en-US" sz="1600" b="0" i="0" u="none" strike="noStrike" baseline="0" dirty="0" err="1"/>
              <a:t>kvalitete</a:t>
            </a:r>
            <a:r>
              <a:rPr lang="en-US" sz="1600" b="0" i="0" u="none" strike="noStrike" baseline="0" dirty="0"/>
              <a:t> 9: </a:t>
            </a:r>
            <a:r>
              <a:rPr lang="en-US" sz="1600" b="0" i="0" u="none" strike="noStrike" baseline="0" dirty="0" err="1"/>
              <a:t>Vanjski</a:t>
            </a:r>
            <a:r>
              <a:rPr lang="en-US" sz="1600" b="0" i="0" u="none" strike="noStrike" baseline="0" dirty="0"/>
              <a:t> </a:t>
            </a:r>
            <a:r>
              <a:rPr lang="en-US" sz="1600" b="0" i="0" u="none" strike="noStrike" baseline="0" dirty="0" err="1"/>
              <a:t>odnosi</a:t>
            </a:r>
            <a:r>
              <a:rPr lang="en-US" sz="1600" b="0" i="0" u="none" strike="noStrike" baseline="0" dirty="0"/>
              <a:t> </a:t>
            </a:r>
          </a:p>
          <a:p>
            <a:pPr algn="l"/>
            <a:r>
              <a:rPr lang="en-US" sz="1600" b="0" i="0" u="none" strike="noStrike" baseline="0" dirty="0"/>
              <a:t>4.2 </a:t>
            </a:r>
            <a:r>
              <a:rPr lang="en-US" sz="1600" b="0" i="0" u="none" strike="noStrike" baseline="0" dirty="0" err="1"/>
              <a:t>Cjelokupna</a:t>
            </a:r>
            <a:r>
              <a:rPr lang="en-US" sz="1600" b="0" i="0" u="none" strike="noStrike" baseline="0" dirty="0"/>
              <a:t> </a:t>
            </a:r>
            <a:r>
              <a:rPr lang="en-US" sz="1600" b="0" i="0" u="none" strike="noStrike" baseline="0" dirty="0" err="1"/>
              <a:t>procjena</a:t>
            </a:r>
            <a:r>
              <a:rPr lang="en-US" sz="1600" b="0" i="0" u="none" strike="noStrike" baseline="0" dirty="0"/>
              <a:t> </a:t>
            </a:r>
          </a:p>
          <a:p>
            <a:pPr algn="l"/>
            <a:r>
              <a:rPr lang="en-US" sz="1600" b="1" i="0" u="none" strike="noStrike" baseline="0" dirty="0"/>
              <a:t>5. </a:t>
            </a:r>
            <a:r>
              <a:rPr lang="en-US" sz="1600" b="1" i="0" u="none" strike="noStrike" baseline="0" dirty="0" err="1"/>
              <a:t>Dodatak</a:t>
            </a:r>
            <a:r>
              <a:rPr lang="en-US" sz="1600" b="1" i="0" u="none" strike="noStrike" baseline="0" dirty="0"/>
              <a:t> </a:t>
            </a:r>
          </a:p>
          <a:p>
            <a:pPr algn="l"/>
            <a:r>
              <a:rPr lang="en-US" sz="1600" b="0" i="0" u="none" strike="noStrike" baseline="0" dirty="0"/>
              <a:t>5.1 </a:t>
            </a:r>
            <a:r>
              <a:rPr lang="en-US" sz="1600" b="0" i="0" u="none" strike="noStrike" baseline="0" dirty="0" err="1"/>
              <a:t>Popis</a:t>
            </a:r>
            <a:r>
              <a:rPr lang="en-US" sz="1600" b="0" i="0" u="none" strike="noStrike" baseline="0" dirty="0"/>
              <a:t> </a:t>
            </a:r>
            <a:r>
              <a:rPr lang="en-US" sz="1600" b="0" i="0" u="none" strike="noStrike" baseline="0" dirty="0" err="1"/>
              <a:t>dokaza</a:t>
            </a:r>
            <a:r>
              <a:rPr lang="en-US" sz="1600" b="0" i="0" u="none" strike="noStrike" baseline="0" dirty="0">
                <a:latin typeface="Arial" panose="020B0604020202020204" pitchFamily="34" charset="0"/>
              </a:rPr>
              <a:t> </a:t>
            </a:r>
            <a:endParaRPr lang="en-US" sz="1600" dirty="0"/>
          </a:p>
        </p:txBody>
      </p:sp>
      <p:graphicFrame>
        <p:nvGraphicFramePr>
          <p:cNvPr id="10" name="Rezervirano mjesto sadržaja 4">
            <a:extLst>
              <a:ext uri="{FF2B5EF4-FFF2-40B4-BE49-F238E27FC236}">
                <a16:creationId xmlns:a16="http://schemas.microsoft.com/office/drawing/2014/main" id="{14389589-844C-6396-40F6-D07000A5C7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818019"/>
              </p:ext>
            </p:extLst>
          </p:nvPr>
        </p:nvGraphicFramePr>
        <p:xfrm>
          <a:off x="692727" y="2103930"/>
          <a:ext cx="2843491" cy="398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126" imgH="8019694" progId="Acrobat.Document.DC">
                  <p:embed/>
                </p:oleObj>
              </mc:Choice>
              <mc:Fallback>
                <p:oleObj name="Acrobat Document" r:id="rId2" imgW="5667126" imgH="8019694" progId="Acrobat.Document.DC">
                  <p:embed/>
                  <p:pic>
                    <p:nvPicPr>
                      <p:cNvPr id="5" name="Rezervirano mjesto sadržaja 4">
                        <a:extLst>
                          <a:ext uri="{FF2B5EF4-FFF2-40B4-BE49-F238E27FC236}">
                            <a16:creationId xmlns:a16="http://schemas.microsoft.com/office/drawing/2014/main" id="{29A1EA2C-9205-E72C-E4CE-2D4D82BB70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92727" y="2103930"/>
                        <a:ext cx="2843491" cy="3981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9616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4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Rezervirano mjesto sadržaja 5" descr="Slika na kojoj se prikazuje odijevanje, osoba, u dvorani, Ljudsko lice&#10;&#10;Sadržaj generiran uz AI možda nije točan.">
            <a:extLst>
              <a:ext uri="{FF2B5EF4-FFF2-40B4-BE49-F238E27FC236}">
                <a16:creationId xmlns:a16="http://schemas.microsoft.com/office/drawing/2014/main" id="{FB222B5E-DDC6-BE26-E649-8CB4C91E9C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8153" r="-2" b="-2"/>
          <a:stretch>
            <a:fillRect/>
          </a:stretch>
        </p:blipFill>
        <p:spPr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8" name="Rezervirano mjesto sadržaja 7" descr="Slika na kojoj se prikazuje odijevanje, zid, u dvorani, osoba&#10;&#10;Sadržaj generiran uz AI možda nije točan.">
            <a:extLst>
              <a:ext uri="{FF2B5EF4-FFF2-40B4-BE49-F238E27FC236}">
                <a16:creationId xmlns:a16="http://schemas.microsoft.com/office/drawing/2014/main" id="{9DBA1DFD-678D-E36E-C5AD-AD1C533B4A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864" r="3" b="1821"/>
          <a:stretch>
            <a:fillRect/>
          </a:stretch>
        </p:blipFill>
        <p:spPr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32" name="Freeform: Shape 26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6B421C4-E04B-5023-5C41-F79F6E94C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42" y="737010"/>
            <a:ext cx="3738164" cy="124358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2800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Druga </a:t>
            </a:r>
            <a:r>
              <a:rPr lang="en-US" sz="2800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suradnička</a:t>
            </a:r>
            <a:r>
              <a:rPr lang="en-US" sz="2800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procjena</a:t>
            </a:r>
            <a:br>
              <a:rPr lang="en-US" sz="2800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Škola</a:t>
            </a:r>
            <a:r>
              <a:rPr lang="en-US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za </a:t>
            </a:r>
            <a:r>
              <a:rPr lang="en-US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primalje</a:t>
            </a:r>
            <a:br>
              <a:rPr lang="hr-HR" sz="2800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</a:br>
            <a:br>
              <a:rPr lang="en-US" sz="2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5. - 7. </a:t>
            </a:r>
            <a:r>
              <a:rPr lang="en-US" sz="2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studenoga</a:t>
            </a:r>
            <a:r>
              <a:rPr lang="en-US" sz="2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2024. </a:t>
            </a:r>
            <a:r>
              <a:rPr lang="en-US" sz="2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godine</a:t>
            </a:r>
            <a:r>
              <a:rPr lang="en-US" sz="2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Content Placeholder 21">
            <a:extLst>
              <a:ext uri="{FF2B5EF4-FFF2-40B4-BE49-F238E27FC236}">
                <a16:creationId xmlns:a16="http://schemas.microsoft.com/office/drawing/2014/main" id="{340A6C2B-BF86-405C-F96B-43CF3502E1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041" y="2512611"/>
            <a:ext cx="4097413" cy="4012880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0" defTabSz="914400">
              <a:lnSpc>
                <a:spcPct val="90000"/>
              </a:lnSpc>
              <a:buNone/>
            </a:pPr>
            <a:r>
              <a:rPr lang="en-US" sz="2200" dirty="0" err="1"/>
              <a:t>Područj</a:t>
            </a:r>
            <a:r>
              <a:rPr lang="hr-HR" sz="2200" dirty="0"/>
              <a:t>e</a:t>
            </a:r>
            <a:r>
              <a:rPr lang="en-US" sz="2200" dirty="0"/>
              <a:t> </a:t>
            </a:r>
            <a:r>
              <a:rPr lang="en-US" sz="2200" dirty="0" err="1"/>
              <a:t>kvalitete</a:t>
            </a:r>
            <a:r>
              <a:rPr lang="en-US" sz="2200" dirty="0"/>
              <a:t> 1</a:t>
            </a:r>
            <a:r>
              <a:rPr lang="hr-HR" sz="2200" dirty="0"/>
              <a:t>0</a:t>
            </a:r>
            <a:r>
              <a:rPr lang="en-US" sz="2200" dirty="0"/>
              <a:t> INTERNACIONALIZACIJA</a:t>
            </a:r>
            <a:endParaRPr lang="hr-HR" sz="2200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hr-HR" sz="1600" dirty="0"/>
              <a:t>1. </a:t>
            </a:r>
            <a:r>
              <a:rPr lang="hr-HR" sz="1800" dirty="0"/>
              <a:t>Planiranje internacionalizacije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hr-HR" sz="1800" dirty="0"/>
              <a:t>2. Planiranje partnerstava i suradnje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hr-HR" sz="1800" dirty="0"/>
              <a:t>3. Planiranje resursa i strukturâ za        internacionalizaciju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hr-HR" sz="1800" dirty="0"/>
              <a:t>4. Provedba međunarodnih aktivnosti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hr-HR" sz="1800" dirty="0"/>
              <a:t>5. Suradnja s partnerima i drugim dionicima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hr-HR" sz="1800" dirty="0"/>
              <a:t>6. Učenje i razvoj internacionalizacije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hr-HR" sz="1800" dirty="0"/>
              <a:t>7. Nadzor i vrednovanje internacionalizacije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hr-HR" sz="1800" dirty="0"/>
              <a:t>8. Poboljšanje internacionalizacije</a:t>
            </a:r>
            <a:endParaRPr lang="en-US" sz="1800" dirty="0"/>
          </a:p>
          <a:p>
            <a:pPr marL="114300" indent="0" defTabSz="914400">
              <a:lnSpc>
                <a:spcPct val="90000"/>
              </a:lnSpc>
              <a:buNone/>
            </a:pPr>
            <a:endParaRPr lang="en-US" sz="1800" dirty="0"/>
          </a:p>
          <a:p>
            <a:pPr marL="114300" indent="0" defTabSz="914400">
              <a:lnSpc>
                <a:spcPct val="90000"/>
              </a:lnSpc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925804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E79F40-C7AB-4A35-C308-3E2BF55B6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8" name="Rectangle 4117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Rezervirano mjesto sadržaja 11" descr="Slika na kojoj se prikazuje u dvorani, zid, namještaj, stol&#10;&#10;Sadržaj generiran uz AI možda nije točan.">
            <a:extLst>
              <a:ext uri="{FF2B5EF4-FFF2-40B4-BE49-F238E27FC236}">
                <a16:creationId xmlns:a16="http://schemas.microsoft.com/office/drawing/2014/main" id="{0DB22AB6-2E88-1F2F-29E2-02AE82FC60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8153" r="-2" b="-2"/>
          <a:stretch>
            <a:fillRect/>
          </a:stretch>
        </p:blipFill>
        <p:spPr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4098" name="Picture 2" descr="Dan Erasmusa u Medicinskoj školi Bjelovar – Medicinska škola Bjelovar">
            <a:extLst>
              <a:ext uri="{FF2B5EF4-FFF2-40B4-BE49-F238E27FC236}">
                <a16:creationId xmlns:a16="http://schemas.microsoft.com/office/drawing/2014/main" id="{F15AEA15-9658-0E2D-EA62-05E8F982B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8423"/>
          <a:stretch>
            <a:fillRect/>
          </a:stretch>
        </p:blipFill>
        <p:spPr bwMode="auto"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4120" name="Freeform: Shape 4119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122" name="Freeform: Shape 4121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14B4124-F0ED-0AC6-25C6-BAF539E97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42" y="716254"/>
            <a:ext cx="3670146" cy="124358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2800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Treća</a:t>
            </a:r>
            <a:r>
              <a:rPr lang="en-US" sz="2800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suradnička</a:t>
            </a:r>
            <a:r>
              <a:rPr lang="en-US" sz="2800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procjena</a:t>
            </a:r>
            <a:br>
              <a:rPr lang="en-US" sz="2800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</a:br>
            <a:r>
              <a:rPr lang="en-US" sz="3700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Medicinska</a:t>
            </a:r>
            <a:r>
              <a:rPr lang="en-US" sz="3700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škola</a:t>
            </a:r>
            <a:r>
              <a:rPr lang="en-US" sz="3700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Bjelovar</a:t>
            </a:r>
            <a:br>
              <a:rPr lang="hr-HR" sz="2500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</a:br>
            <a:r>
              <a:rPr lang="en-US" sz="2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2. - 4. </a:t>
            </a:r>
            <a:r>
              <a:rPr lang="en-US" sz="2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prosinca</a:t>
            </a:r>
            <a:r>
              <a:rPr lang="en-US" sz="2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2024. </a:t>
            </a:r>
            <a:r>
              <a:rPr lang="en-US" sz="2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godine</a:t>
            </a:r>
            <a:r>
              <a:rPr lang="en-US" sz="2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124" name="Rectangle 4123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4126" name="Rectangle 4125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28" name="Rectangle 4127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Content Placeholder 21">
            <a:extLst>
              <a:ext uri="{FF2B5EF4-FFF2-40B4-BE49-F238E27FC236}">
                <a16:creationId xmlns:a16="http://schemas.microsoft.com/office/drawing/2014/main" id="{33689BF5-C6AB-0E97-18B3-B65EE01C8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5622" y="2340864"/>
            <a:ext cx="4389878" cy="4751858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0" defTabSz="914400">
              <a:lnSpc>
                <a:spcPct val="90000"/>
              </a:lnSpc>
              <a:buNone/>
            </a:pPr>
            <a:r>
              <a:rPr lang="nn-NO" sz="2400" dirty="0"/>
              <a:t>Područje kvalitete 5 </a:t>
            </a:r>
            <a:endParaRPr lang="hr-HR" sz="2400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nn-NO" sz="2200" dirty="0"/>
              <a:t>UPRAVLJANJE INFRASTRUKTUROM, OBJEKTIMA I FINANCIJAMA</a:t>
            </a:r>
            <a:endParaRPr lang="hr-HR" sz="2200" dirty="0"/>
          </a:p>
          <a:p>
            <a:pPr marL="457200" defTabSz="914400">
              <a:lnSpc>
                <a:spcPct val="90000"/>
              </a:lnSpc>
              <a:buAutoNum type="arabicPeriod"/>
            </a:pPr>
            <a:r>
              <a:rPr lang="hr-HR" sz="1800" dirty="0"/>
              <a:t>Planiranje upravljanja infrastrukturom, objektima i financijama</a:t>
            </a:r>
          </a:p>
          <a:p>
            <a:pPr marL="457200" defTabSz="914400">
              <a:lnSpc>
                <a:spcPct val="90000"/>
              </a:lnSpc>
              <a:buAutoNum type="arabicPeriod"/>
            </a:pPr>
            <a:r>
              <a:rPr lang="en-US" sz="1800" dirty="0" err="1"/>
              <a:t>Planiranje</a:t>
            </a:r>
            <a:r>
              <a:rPr lang="en-US" sz="1800" dirty="0"/>
              <a:t> </a:t>
            </a:r>
            <a:r>
              <a:rPr lang="en-US" sz="1800" dirty="0" err="1"/>
              <a:t>financija</a:t>
            </a:r>
            <a:endParaRPr lang="hr-HR" sz="1800" dirty="0"/>
          </a:p>
          <a:p>
            <a:pPr marL="457200" defTabSz="914400">
              <a:lnSpc>
                <a:spcPct val="90000"/>
              </a:lnSpc>
              <a:buAutoNum type="arabicPeriod"/>
            </a:pPr>
            <a:r>
              <a:rPr lang="en-US" sz="1800" dirty="0" err="1"/>
              <a:t>Upotreba</a:t>
            </a:r>
            <a:r>
              <a:rPr lang="en-US" sz="1800" dirty="0"/>
              <a:t> </a:t>
            </a:r>
            <a:r>
              <a:rPr lang="en-US" sz="1800" dirty="0" err="1"/>
              <a:t>infrastrukture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objekata</a:t>
            </a:r>
            <a:endParaRPr lang="hr-HR" sz="1800" dirty="0"/>
          </a:p>
          <a:p>
            <a:pPr marL="457200" defTabSz="914400">
              <a:lnSpc>
                <a:spcPct val="90000"/>
              </a:lnSpc>
              <a:buAutoNum type="arabicPeriod"/>
            </a:pPr>
            <a:r>
              <a:rPr lang="en-US" sz="1800" dirty="0" err="1"/>
              <a:t>Financijsko</a:t>
            </a:r>
            <a:r>
              <a:rPr lang="en-US" sz="1800" dirty="0"/>
              <a:t> </a:t>
            </a:r>
            <a:r>
              <a:rPr lang="en-US" sz="1800" dirty="0" err="1"/>
              <a:t>upravljanje</a:t>
            </a:r>
            <a:endParaRPr lang="hr-HR" sz="1800" dirty="0"/>
          </a:p>
          <a:p>
            <a:pPr marL="457200" defTabSz="914400">
              <a:lnSpc>
                <a:spcPct val="90000"/>
              </a:lnSpc>
              <a:buAutoNum type="arabicPeriod"/>
            </a:pPr>
            <a:r>
              <a:rPr lang="en-US" sz="1800" dirty="0" err="1"/>
              <a:t>Nadzor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vrjednovanje</a:t>
            </a:r>
            <a:r>
              <a:rPr lang="hr-HR" sz="1800" dirty="0"/>
              <a:t> </a:t>
            </a:r>
            <a:r>
              <a:rPr lang="en-US" sz="1800" dirty="0" err="1"/>
              <a:t>upravljanja</a:t>
            </a:r>
            <a:r>
              <a:rPr lang="en-US" sz="1800" dirty="0"/>
              <a:t> </a:t>
            </a:r>
            <a:r>
              <a:rPr lang="en-US" sz="1800" dirty="0" err="1"/>
              <a:t>infrastrukturom</a:t>
            </a:r>
            <a:r>
              <a:rPr lang="en-US" sz="1800" dirty="0"/>
              <a:t>,</a:t>
            </a:r>
            <a:r>
              <a:rPr lang="hr-HR" sz="1800" dirty="0"/>
              <a:t> </a:t>
            </a:r>
            <a:r>
              <a:rPr lang="en-US" sz="1800" dirty="0" err="1"/>
              <a:t>objektima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hr-HR" sz="1800" dirty="0"/>
              <a:t> </a:t>
            </a:r>
            <a:r>
              <a:rPr lang="en-US" sz="1800" dirty="0" err="1"/>
              <a:t>financijama</a:t>
            </a:r>
            <a:endParaRPr lang="hr-HR" sz="1800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hr-HR" sz="1800" dirty="0"/>
              <a:t>6.   </a:t>
            </a:r>
            <a:r>
              <a:rPr lang="en-US" sz="1800" dirty="0" err="1"/>
              <a:t>Poboljšanje</a:t>
            </a:r>
            <a:r>
              <a:rPr lang="en-US" sz="1800" dirty="0"/>
              <a:t> </a:t>
            </a:r>
            <a:r>
              <a:rPr lang="en-US" sz="1800" dirty="0" err="1"/>
              <a:t>upravljanja</a:t>
            </a:r>
            <a:endParaRPr lang="hr-HR" sz="1800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hr-HR" sz="1800" dirty="0"/>
              <a:t>     </a:t>
            </a:r>
            <a:r>
              <a:rPr lang="en-US" sz="1800" dirty="0"/>
              <a:t> </a:t>
            </a:r>
            <a:r>
              <a:rPr lang="en-US" sz="1800" dirty="0" err="1"/>
              <a:t>infrastrukturom</a:t>
            </a:r>
            <a:r>
              <a:rPr lang="en-US" sz="1800" dirty="0"/>
              <a:t>, </a:t>
            </a:r>
            <a:r>
              <a:rPr lang="en-US" sz="1800" dirty="0" err="1"/>
              <a:t>objektima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endParaRPr lang="hr-HR" sz="1800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hr-HR" sz="1800" dirty="0"/>
              <a:t>      </a:t>
            </a:r>
            <a:r>
              <a:rPr lang="en-US" sz="1800" dirty="0" err="1"/>
              <a:t>financijama</a:t>
            </a:r>
            <a:endParaRPr lang="hr-HR" sz="1800" dirty="0"/>
          </a:p>
          <a:p>
            <a:pPr marL="114300" indent="0" defTabSz="914400">
              <a:lnSpc>
                <a:spcPct val="90000"/>
              </a:lnSpc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936107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69246F5-3649-6163-F282-E4C2FB1D8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56" y="262732"/>
            <a:ext cx="8229600" cy="1143000"/>
          </a:xfrm>
        </p:spPr>
        <p:txBody>
          <a:bodyPr/>
          <a:lstStyle/>
          <a:p>
            <a:r>
              <a:rPr lang="hr-HR" dirty="0">
                <a:solidFill>
                  <a:srgbClr val="002060"/>
                </a:solidFill>
              </a:rPr>
              <a:t>Intervjui </a:t>
            </a:r>
            <a:r>
              <a:rPr lang="hr-HR" dirty="0" err="1">
                <a:solidFill>
                  <a:srgbClr val="002060"/>
                </a:solidFill>
              </a:rPr>
              <a:t>peer</a:t>
            </a:r>
            <a:r>
              <a:rPr lang="hr-HR" dirty="0">
                <a:solidFill>
                  <a:srgbClr val="002060"/>
                </a:solidFill>
              </a:rPr>
              <a:t>-timova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12" name="Rezervirano mjesto sadržaja 3">
            <a:extLst>
              <a:ext uri="{FF2B5EF4-FFF2-40B4-BE49-F238E27FC236}">
                <a16:creationId xmlns:a16="http://schemas.microsoft.com/office/drawing/2014/main" id="{E24B78A6-A58B-E280-A69C-50B739DE873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31812" y="1405732"/>
          <a:ext cx="4040188" cy="502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zervirano mjesto sadržaja 9">
            <a:extLst>
              <a:ext uri="{FF2B5EF4-FFF2-40B4-BE49-F238E27FC236}">
                <a16:creationId xmlns:a16="http://schemas.microsoft.com/office/drawing/2014/main" id="{A796D051-FC64-0A87-3BF2-C2C7F505B5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5995" y="1940286"/>
            <a:ext cx="4041775" cy="3951288"/>
          </a:xfrm>
        </p:spPr>
        <p:txBody>
          <a:bodyPr>
            <a:normAutofit fontScale="70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r-HR" sz="3100" dirty="0"/>
              <a:t>pitanja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100" dirty="0"/>
              <a:t>potpitanja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100" dirty="0"/>
              <a:t>naknadna pitanja</a:t>
            </a:r>
          </a:p>
          <a:p>
            <a:pPr>
              <a:buFont typeface="Arial" panose="020B0604020202020204" pitchFamily="34" charset="0"/>
              <a:buChar char="•"/>
            </a:pPr>
            <a:endParaRPr lang="hr-HR" sz="3100" dirty="0"/>
          </a:p>
          <a:p>
            <a:pPr>
              <a:buFont typeface="Arial" panose="020B0604020202020204" pitchFamily="34" charset="0"/>
              <a:buChar char="•"/>
            </a:pPr>
            <a:r>
              <a:rPr lang="hr-HR" sz="3100" dirty="0"/>
              <a:t>pojašnjenja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100" dirty="0"/>
              <a:t>usmjeravanje razgovora</a:t>
            </a:r>
          </a:p>
          <a:p>
            <a:pPr>
              <a:buFont typeface="Arial" panose="020B0604020202020204" pitchFamily="34" charset="0"/>
              <a:buChar char="•"/>
            </a:pPr>
            <a:endParaRPr lang="hr-HR" sz="3100" dirty="0"/>
          </a:p>
          <a:p>
            <a:pPr>
              <a:buFont typeface="Arial" panose="020B0604020202020204" pitchFamily="34" charset="0"/>
              <a:buChar char="•"/>
            </a:pPr>
            <a:r>
              <a:rPr lang="hr-HR" sz="3100" dirty="0"/>
              <a:t>analiza rečenoga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100" dirty="0"/>
              <a:t>sažimanje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100" dirty="0"/>
              <a:t>prednosti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100" dirty="0"/>
              <a:t>prostor za unaprjeđenje</a:t>
            </a:r>
          </a:p>
          <a:p>
            <a:endParaRPr lang="hr-HR" sz="3100" dirty="0"/>
          </a:p>
          <a:p>
            <a:endParaRPr lang="hr-HR" sz="3100" dirty="0"/>
          </a:p>
          <a:p>
            <a:endParaRPr lang="hr-HR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7655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32F573D6-E52D-D9C2-3303-54EE6D584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r>
              <a:rPr lang="hr-HR" sz="3500" dirty="0">
                <a:solidFill>
                  <a:srgbClr val="FFFFFF"/>
                </a:solidFill>
              </a:rPr>
              <a:t>Medicinska škola Bjelovar</a:t>
            </a:r>
            <a:endParaRPr lang="en-US" sz="3500" dirty="0">
              <a:solidFill>
                <a:srgbClr val="FFFFFF"/>
              </a:solidFill>
            </a:endParaRPr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B20CDD03-4014-1277-F68E-F3595A2938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1786132"/>
              </p:ext>
            </p:extLst>
          </p:nvPr>
        </p:nvGraphicFramePr>
        <p:xfrm>
          <a:off x="3313578" y="873282"/>
          <a:ext cx="5520079" cy="5262141"/>
        </p:xfrm>
        <a:graphic>
          <a:graphicData uri="http://schemas.openxmlformats.org/drawingml/2006/table">
            <a:tbl>
              <a:tblPr firstRow="1" firstCol="1" bandRow="1"/>
              <a:tblGrid>
                <a:gridCol w="2776919">
                  <a:extLst>
                    <a:ext uri="{9D8B030D-6E8A-4147-A177-3AD203B41FA5}">
                      <a16:colId xmlns:a16="http://schemas.microsoft.com/office/drawing/2014/main" val="2603158499"/>
                    </a:ext>
                  </a:extLst>
                </a:gridCol>
                <a:gridCol w="1392843">
                  <a:extLst>
                    <a:ext uri="{9D8B030D-6E8A-4147-A177-3AD203B41FA5}">
                      <a16:colId xmlns:a16="http://schemas.microsoft.com/office/drawing/2014/main" val="2275097053"/>
                    </a:ext>
                  </a:extLst>
                </a:gridCol>
                <a:gridCol w="1350317">
                  <a:extLst>
                    <a:ext uri="{9D8B030D-6E8A-4147-A177-3AD203B41FA5}">
                      <a16:colId xmlns:a16="http://schemas.microsoft.com/office/drawing/2014/main" val="398827513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PEER TANDEM A3</a:t>
                      </a:r>
                      <a:endParaRPr lang="hr-HR" sz="2000" b="1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106835" marR="106835" marT="53418" marB="53418">
                    <a:lnL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793509"/>
                  </a:ext>
                </a:extLst>
              </a:tr>
              <a:tr h="49367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1" i="0" u="none" strike="noStrike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SKUPINA ZA INTERVJU</a:t>
                      </a:r>
                      <a:endParaRPr lang="hr-HR" sz="2100" b="1" i="0" u="none" strike="noStrike" dirty="0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1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VOĐENJE INTERVJUA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1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VOĐENJE BILJEŽAKA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679109"/>
                  </a:ext>
                </a:extLst>
              </a:tr>
              <a:tr h="274942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NASTAVNICI – općeobrazovni</a:t>
                      </a:r>
                      <a:endParaRPr lang="hr-HR" sz="2100" b="0" i="0" u="none" strike="noStrike" dirty="0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Kičić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Mikecin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3529032"/>
                  </a:ext>
                </a:extLst>
              </a:tr>
              <a:tr h="38814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NASTAVNICI – stručni</a:t>
                      </a:r>
                      <a:endParaRPr lang="hr-HR" sz="2100" b="0" i="0" u="none" strike="noStrike" dirty="0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Štefanić</a:t>
                      </a:r>
                      <a:endParaRPr lang="hr-HR" sz="2100" b="0" i="0" u="none" strike="noStrike" dirty="0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Logožar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4195670"/>
                  </a:ext>
                </a:extLst>
              </a:tr>
              <a:tr h="712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1" i="0" u="none" strike="noStrike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POMOĆNO OSOBLJE</a:t>
                      </a:r>
                      <a:r>
                        <a:rPr lang="hr-HR" sz="1300" b="0" i="0" u="none" strike="noStrike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(kućepazitelj + tim za održavanje infrastrukture)</a:t>
                      </a:r>
                      <a:endParaRPr lang="hr-HR" sz="2100" b="0" i="0" u="none" strike="noStrike" dirty="0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Logožar</a:t>
                      </a:r>
                      <a:endParaRPr lang="hr-HR" sz="2100" b="0" i="0" u="none" strike="noStrike" dirty="0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Štefanić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5468738"/>
                  </a:ext>
                </a:extLst>
              </a:tr>
              <a:tr h="712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STRUČNA SLUŽBA – psiholog, pedagog + knjižničar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Mikecin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Kičić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68419"/>
                  </a:ext>
                </a:extLst>
              </a:tr>
              <a:tr h="49367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RAVNATELJICA (+/- školski odbor, osnivač)</a:t>
                      </a:r>
                      <a:endParaRPr lang="hr-HR" sz="2100" b="0" i="0" u="none" strike="noStrike" dirty="0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Kičić 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Mikecin 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7098418"/>
                  </a:ext>
                </a:extLst>
              </a:tr>
              <a:tr h="712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1" i="0" u="none" strike="noStrike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VODITELJ RCK,+/- </a:t>
                      </a:r>
                      <a:r>
                        <a:rPr lang="hr-HR" sz="1300" b="0" i="0" u="none" strike="noStrike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osnivač, računovodstvo +/- školski odbor, tim za kvalitetu</a:t>
                      </a:r>
                      <a:endParaRPr lang="hr-HR" sz="2100" b="0" i="0" u="none" strike="noStrike" dirty="0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Štefanić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Logožar</a:t>
                      </a:r>
                      <a:endParaRPr lang="hr-HR" sz="2100" b="0" i="0" u="none" strike="noStrike" dirty="0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8388423"/>
                  </a:ext>
                </a:extLst>
              </a:tr>
              <a:tr h="391778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UČENICI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Logožar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Kičić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7285983"/>
                  </a:ext>
                </a:extLst>
              </a:tr>
              <a:tr h="274942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1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DOKUMENTACIJA</a:t>
                      </a:r>
                      <a:endParaRPr lang="hr-HR" sz="2100" b="1" i="0" u="none" strike="noStrike" dirty="0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Mikecin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Štefanić</a:t>
                      </a:r>
                      <a:endParaRPr lang="hr-HR" sz="2100" b="0" i="0" u="none" strike="noStrike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486255"/>
                  </a:ext>
                </a:extLst>
              </a:tr>
              <a:tr h="374822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1" i="0" u="none" strike="noStrike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UVID U INFRASTRUKTURU</a:t>
                      </a:r>
                      <a:endParaRPr lang="hr-HR" sz="2100" b="1" i="0" u="none" strike="noStrike" dirty="0">
                        <a:effectLst/>
                        <a:latin typeface="+mn-lt"/>
                      </a:endParaRPr>
                    </a:p>
                  </a:txBody>
                  <a:tcPr marL="80127" marR="80127" marT="11129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300" b="0" i="0" u="none" strike="noStrike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svi zajedno </a:t>
                      </a:r>
                      <a:endParaRPr lang="hr-HR" sz="2100" b="0" i="0" u="none" strike="noStrike" dirty="0">
                        <a:effectLst/>
                        <a:latin typeface="+mn-lt"/>
                      </a:endParaRPr>
                    </a:p>
                  </a:txBody>
                  <a:tcPr marL="106835" marR="106835" marT="53418" marB="53418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70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98312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7DC29C9F-818B-7655-774A-9C81513E8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4300" b="0" dirty="0" err="1">
                <a:solidFill>
                  <a:srgbClr val="C00000"/>
                </a:solidFill>
              </a:rPr>
              <a:t>dobrobiti</a:t>
            </a:r>
            <a:r>
              <a:rPr lang="en-US" sz="4300" b="0" dirty="0">
                <a:solidFill>
                  <a:srgbClr val="C00000"/>
                </a:solidFill>
              </a:rPr>
              <a:t> </a:t>
            </a:r>
            <a:r>
              <a:rPr lang="en-US" sz="4300" b="0" dirty="0" err="1">
                <a:solidFill>
                  <a:srgbClr val="C00000"/>
                </a:solidFill>
              </a:rPr>
              <a:t>suradničke</a:t>
            </a:r>
            <a:r>
              <a:rPr lang="en-US" sz="4300" b="0" dirty="0">
                <a:solidFill>
                  <a:srgbClr val="C00000"/>
                </a:solidFill>
              </a:rPr>
              <a:t> </a:t>
            </a:r>
            <a:r>
              <a:rPr lang="en-US" sz="4300" b="0" dirty="0" err="1">
                <a:solidFill>
                  <a:srgbClr val="C00000"/>
                </a:solidFill>
              </a:rPr>
              <a:t>procjene</a:t>
            </a:r>
            <a:endParaRPr lang="en-US" sz="4300" b="0" dirty="0">
              <a:solidFill>
                <a:srgbClr val="C00000"/>
              </a:solidFill>
            </a:endParaRP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334623AA-80B7-CE21-746A-1B6C31B55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0060" y="2872898"/>
            <a:ext cx="3182691" cy="3985101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/>
              <a:t>konstruktivn</a:t>
            </a:r>
            <a:r>
              <a:rPr lang="hr-HR" sz="1800" dirty="0"/>
              <a:t>a</a:t>
            </a:r>
            <a:r>
              <a:rPr lang="en-US" sz="1800" dirty="0"/>
              <a:t> </a:t>
            </a:r>
            <a:r>
              <a:rPr lang="en-US" sz="1800" dirty="0" err="1"/>
              <a:t>kritik</a:t>
            </a:r>
            <a:r>
              <a:rPr lang="hr-HR" sz="1800" dirty="0"/>
              <a:t>a</a:t>
            </a:r>
            <a:endParaRPr lang="en-US" sz="1800" dirty="0"/>
          </a:p>
          <a:p>
            <a:pPr marL="28575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/>
              <a:t>podržavajuće</a:t>
            </a:r>
            <a:r>
              <a:rPr lang="en-US" sz="1800" dirty="0"/>
              <a:t> </a:t>
            </a:r>
            <a:r>
              <a:rPr lang="en-US" sz="1800" dirty="0" err="1"/>
              <a:t>povratne</a:t>
            </a:r>
            <a:r>
              <a:rPr lang="en-US" sz="1800" dirty="0"/>
              <a:t> </a:t>
            </a:r>
            <a:r>
              <a:rPr lang="en-US" sz="1800" dirty="0" err="1"/>
              <a:t>informacije</a:t>
            </a:r>
            <a:r>
              <a:rPr lang="en-US" sz="1800" dirty="0"/>
              <a:t> </a:t>
            </a:r>
            <a:endParaRPr lang="hr-HR" sz="1800" dirty="0"/>
          </a:p>
          <a:p>
            <a:pPr marL="28575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/>
              <a:t>prepoznavanj</a:t>
            </a:r>
            <a:r>
              <a:rPr lang="hr-HR" sz="1800" dirty="0"/>
              <a:t>e</a:t>
            </a:r>
            <a:r>
              <a:rPr lang="en-US" sz="1800" dirty="0"/>
              <a:t> </a:t>
            </a:r>
            <a:r>
              <a:rPr lang="hr-HR" sz="1800" dirty="0"/>
              <a:t>vlastitih </a:t>
            </a:r>
            <a:r>
              <a:rPr lang="en-US" sz="1800" dirty="0" err="1"/>
              <a:t>postignuća</a:t>
            </a:r>
            <a:r>
              <a:rPr lang="en-US" sz="1800" dirty="0"/>
              <a:t> </a:t>
            </a:r>
            <a:endParaRPr lang="hr-HR" sz="1800" dirty="0"/>
          </a:p>
          <a:p>
            <a:pPr marL="28575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r-HR" sz="1800" dirty="0"/>
              <a:t>uočavanje </a:t>
            </a:r>
            <a:r>
              <a:rPr lang="en-US" sz="1800" dirty="0" err="1"/>
              <a:t>slabi</a:t>
            </a:r>
            <a:r>
              <a:rPr lang="hr-HR" sz="1800" dirty="0"/>
              <a:t>h</a:t>
            </a:r>
            <a:r>
              <a:rPr lang="en-US" sz="1800" dirty="0"/>
              <a:t> to</a:t>
            </a:r>
            <a:r>
              <a:rPr lang="hr-HR" sz="1800" dirty="0" err="1"/>
              <a:t>čaka</a:t>
            </a:r>
            <a:endParaRPr lang="en-US" sz="1800" dirty="0"/>
          </a:p>
          <a:p>
            <a:pPr marL="28575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/>
              <a:t>jača</a:t>
            </a:r>
            <a:r>
              <a:rPr lang="hr-HR" sz="1800" dirty="0"/>
              <a:t>n</a:t>
            </a:r>
            <a:r>
              <a:rPr lang="en-US" sz="1800" dirty="0"/>
              <a:t>j</a:t>
            </a:r>
            <a:r>
              <a:rPr lang="hr-HR" sz="1800" dirty="0"/>
              <a:t>e</a:t>
            </a:r>
            <a:r>
              <a:rPr lang="en-US" sz="1800" dirty="0"/>
              <a:t> </a:t>
            </a:r>
            <a:r>
              <a:rPr lang="en-US" sz="1800" dirty="0" err="1"/>
              <a:t>odgovornost</a:t>
            </a:r>
            <a:r>
              <a:rPr lang="hr-HR" sz="1800" dirty="0"/>
              <a:t>i škole</a:t>
            </a:r>
            <a:r>
              <a:rPr lang="en-US" sz="1800" dirty="0"/>
              <a:t> </a:t>
            </a:r>
            <a:r>
              <a:rPr lang="hr-HR" sz="1800" dirty="0"/>
              <a:t>(</a:t>
            </a:r>
            <a:r>
              <a:rPr lang="en-US" sz="1800" dirty="0" err="1"/>
              <a:t>učenici</a:t>
            </a:r>
            <a:r>
              <a:rPr lang="hr-HR" sz="1800" dirty="0"/>
              <a:t>)</a:t>
            </a:r>
            <a:endParaRPr lang="en-US" sz="1800" dirty="0"/>
          </a:p>
          <a:p>
            <a:pPr marL="28575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/>
              <a:t>obostrano</a:t>
            </a:r>
            <a:r>
              <a:rPr lang="en-US" sz="1800" dirty="0"/>
              <a:t> </a:t>
            </a:r>
            <a:r>
              <a:rPr lang="en-US" sz="1800" dirty="0" err="1"/>
              <a:t>uče</a:t>
            </a:r>
            <a:r>
              <a:rPr lang="hr-HR" sz="1800" dirty="0"/>
              <a:t>nje i </a:t>
            </a:r>
            <a:r>
              <a:rPr lang="en-US" sz="1800" dirty="0" err="1"/>
              <a:t>dijel</a:t>
            </a:r>
            <a:r>
              <a:rPr lang="hr-HR" sz="1800" dirty="0" err="1"/>
              <a:t>enje</a:t>
            </a:r>
            <a:r>
              <a:rPr lang="hr-HR" sz="1800" dirty="0"/>
              <a:t> </a:t>
            </a:r>
            <a:r>
              <a:rPr lang="en-US" sz="1800" dirty="0"/>
              <a:t> </a:t>
            </a:r>
            <a:r>
              <a:rPr lang="en-US" sz="1800" dirty="0" err="1"/>
              <a:t>dobr</a:t>
            </a:r>
            <a:r>
              <a:rPr lang="hr-HR" sz="1800" dirty="0"/>
              <a:t>e</a:t>
            </a:r>
            <a:r>
              <a:rPr lang="en-US" sz="1800" dirty="0"/>
              <a:t> </a:t>
            </a:r>
            <a:r>
              <a:rPr lang="en-US" sz="1800" dirty="0" err="1"/>
              <a:t>praks</a:t>
            </a:r>
            <a:r>
              <a:rPr lang="hr-HR" sz="1800" dirty="0"/>
              <a:t>e</a:t>
            </a:r>
          </a:p>
          <a:p>
            <a:pPr marL="28575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/>
              <a:t>poznanstva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suradnj</a:t>
            </a:r>
            <a:r>
              <a:rPr lang="hr-HR" sz="1800" dirty="0"/>
              <a:t>a</a:t>
            </a:r>
            <a:endParaRPr lang="en-US" sz="1800" dirty="0"/>
          </a:p>
        </p:txBody>
      </p:sp>
      <p:pic>
        <p:nvPicPr>
          <p:cNvPr id="6" name="Rezervirano mjesto sadržaja 5" descr="Slika na kojoj se prikazuje tekst, namještaj, u dvorani, računalo&#10;&#10;Sadržaj generiran uz AI možda nije točan.">
            <a:extLst>
              <a:ext uri="{FF2B5EF4-FFF2-40B4-BE49-F238E27FC236}">
                <a16:creationId xmlns:a16="http://schemas.microsoft.com/office/drawing/2014/main" id="{7F04DA3A-FAF7-56F5-E922-C247723E63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302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014239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720953"/>
            <a:ext cx="7886700" cy="5416094"/>
          </a:xfrm>
          <a:custGeom>
            <a:avLst/>
            <a:gdLst>
              <a:gd name="connsiteX0" fmla="*/ 0 w 7886700"/>
              <a:gd name="connsiteY0" fmla="*/ 0 h 5416094"/>
              <a:gd name="connsiteX1" fmla="*/ 578358 w 7886700"/>
              <a:gd name="connsiteY1" fmla="*/ 0 h 5416094"/>
              <a:gd name="connsiteX2" fmla="*/ 998982 w 7886700"/>
              <a:gd name="connsiteY2" fmla="*/ 0 h 5416094"/>
              <a:gd name="connsiteX3" fmla="*/ 1813941 w 7886700"/>
              <a:gd name="connsiteY3" fmla="*/ 0 h 5416094"/>
              <a:gd name="connsiteX4" fmla="*/ 2392299 w 7886700"/>
              <a:gd name="connsiteY4" fmla="*/ 0 h 5416094"/>
              <a:gd name="connsiteX5" fmla="*/ 2970657 w 7886700"/>
              <a:gd name="connsiteY5" fmla="*/ 0 h 5416094"/>
              <a:gd name="connsiteX6" fmla="*/ 3785616 w 7886700"/>
              <a:gd name="connsiteY6" fmla="*/ 0 h 5416094"/>
              <a:gd name="connsiteX7" fmla="*/ 4285107 w 7886700"/>
              <a:gd name="connsiteY7" fmla="*/ 0 h 5416094"/>
              <a:gd name="connsiteX8" fmla="*/ 5100066 w 7886700"/>
              <a:gd name="connsiteY8" fmla="*/ 0 h 5416094"/>
              <a:gd name="connsiteX9" fmla="*/ 5915025 w 7886700"/>
              <a:gd name="connsiteY9" fmla="*/ 0 h 5416094"/>
              <a:gd name="connsiteX10" fmla="*/ 6572250 w 7886700"/>
              <a:gd name="connsiteY10" fmla="*/ 0 h 5416094"/>
              <a:gd name="connsiteX11" fmla="*/ 7886700 w 7886700"/>
              <a:gd name="connsiteY11" fmla="*/ 0 h 5416094"/>
              <a:gd name="connsiteX12" fmla="*/ 7886700 w 7886700"/>
              <a:gd name="connsiteY12" fmla="*/ 622851 h 5416094"/>
              <a:gd name="connsiteX13" fmla="*/ 7886700 w 7886700"/>
              <a:gd name="connsiteY13" fmla="*/ 1137380 h 5416094"/>
              <a:gd name="connsiteX14" fmla="*/ 7886700 w 7886700"/>
              <a:gd name="connsiteY14" fmla="*/ 1814391 h 5416094"/>
              <a:gd name="connsiteX15" fmla="*/ 7886700 w 7886700"/>
              <a:gd name="connsiteY15" fmla="*/ 2491403 h 5416094"/>
              <a:gd name="connsiteX16" fmla="*/ 7886700 w 7886700"/>
              <a:gd name="connsiteY16" fmla="*/ 3168415 h 5416094"/>
              <a:gd name="connsiteX17" fmla="*/ 7886700 w 7886700"/>
              <a:gd name="connsiteY17" fmla="*/ 3899588 h 5416094"/>
              <a:gd name="connsiteX18" fmla="*/ 7886700 w 7886700"/>
              <a:gd name="connsiteY18" fmla="*/ 4630760 h 5416094"/>
              <a:gd name="connsiteX19" fmla="*/ 7886700 w 7886700"/>
              <a:gd name="connsiteY19" fmla="*/ 5416094 h 5416094"/>
              <a:gd name="connsiteX20" fmla="*/ 7466076 w 7886700"/>
              <a:gd name="connsiteY20" fmla="*/ 5416094 h 5416094"/>
              <a:gd name="connsiteX21" fmla="*/ 6651117 w 7886700"/>
              <a:gd name="connsiteY21" fmla="*/ 5416094 h 5416094"/>
              <a:gd name="connsiteX22" fmla="*/ 5993892 w 7886700"/>
              <a:gd name="connsiteY22" fmla="*/ 5416094 h 5416094"/>
              <a:gd name="connsiteX23" fmla="*/ 5494401 w 7886700"/>
              <a:gd name="connsiteY23" fmla="*/ 5416094 h 5416094"/>
              <a:gd name="connsiteX24" fmla="*/ 4837176 w 7886700"/>
              <a:gd name="connsiteY24" fmla="*/ 5416094 h 5416094"/>
              <a:gd name="connsiteX25" fmla="*/ 4416552 w 7886700"/>
              <a:gd name="connsiteY25" fmla="*/ 5416094 h 5416094"/>
              <a:gd name="connsiteX26" fmla="*/ 3995928 w 7886700"/>
              <a:gd name="connsiteY26" fmla="*/ 5416094 h 5416094"/>
              <a:gd name="connsiteX27" fmla="*/ 3338703 w 7886700"/>
              <a:gd name="connsiteY27" fmla="*/ 5416094 h 5416094"/>
              <a:gd name="connsiteX28" fmla="*/ 2839212 w 7886700"/>
              <a:gd name="connsiteY28" fmla="*/ 5416094 h 5416094"/>
              <a:gd name="connsiteX29" fmla="*/ 2103120 w 7886700"/>
              <a:gd name="connsiteY29" fmla="*/ 5416094 h 5416094"/>
              <a:gd name="connsiteX30" fmla="*/ 1603629 w 7886700"/>
              <a:gd name="connsiteY30" fmla="*/ 5416094 h 5416094"/>
              <a:gd name="connsiteX31" fmla="*/ 867537 w 7886700"/>
              <a:gd name="connsiteY31" fmla="*/ 5416094 h 5416094"/>
              <a:gd name="connsiteX32" fmla="*/ 0 w 7886700"/>
              <a:gd name="connsiteY32" fmla="*/ 5416094 h 5416094"/>
              <a:gd name="connsiteX33" fmla="*/ 0 w 7886700"/>
              <a:gd name="connsiteY33" fmla="*/ 4684921 h 5416094"/>
              <a:gd name="connsiteX34" fmla="*/ 0 w 7886700"/>
              <a:gd name="connsiteY34" fmla="*/ 3953749 h 5416094"/>
              <a:gd name="connsiteX35" fmla="*/ 0 w 7886700"/>
              <a:gd name="connsiteY35" fmla="*/ 3168415 h 5416094"/>
              <a:gd name="connsiteX36" fmla="*/ 0 w 7886700"/>
              <a:gd name="connsiteY36" fmla="*/ 2545564 h 5416094"/>
              <a:gd name="connsiteX37" fmla="*/ 0 w 7886700"/>
              <a:gd name="connsiteY37" fmla="*/ 1760231 h 5416094"/>
              <a:gd name="connsiteX38" fmla="*/ 0 w 7886700"/>
              <a:gd name="connsiteY38" fmla="*/ 1191541 h 5416094"/>
              <a:gd name="connsiteX39" fmla="*/ 0 w 7886700"/>
              <a:gd name="connsiteY39" fmla="*/ 677012 h 5416094"/>
              <a:gd name="connsiteX40" fmla="*/ 0 w 7886700"/>
              <a:gd name="connsiteY4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886700" h="5416094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888520" y="-5136"/>
                  <a:pt x="998982" y="0"/>
                </a:cubicBezTo>
                <a:cubicBezTo>
                  <a:pt x="1109444" y="5136"/>
                  <a:pt x="1622600" y="-36529"/>
                  <a:pt x="1813941" y="0"/>
                </a:cubicBezTo>
                <a:cubicBezTo>
                  <a:pt x="2005282" y="36529"/>
                  <a:pt x="2177619" y="19108"/>
                  <a:pt x="2392299" y="0"/>
                </a:cubicBezTo>
                <a:cubicBezTo>
                  <a:pt x="2606979" y="-19108"/>
                  <a:pt x="2788556" y="-21788"/>
                  <a:pt x="2970657" y="0"/>
                </a:cubicBezTo>
                <a:cubicBezTo>
                  <a:pt x="3152758" y="21788"/>
                  <a:pt x="3596738" y="18723"/>
                  <a:pt x="3785616" y="0"/>
                </a:cubicBezTo>
                <a:cubicBezTo>
                  <a:pt x="3974494" y="-18723"/>
                  <a:pt x="4136501" y="9985"/>
                  <a:pt x="4285107" y="0"/>
                </a:cubicBezTo>
                <a:cubicBezTo>
                  <a:pt x="4433713" y="-9985"/>
                  <a:pt x="4710656" y="-6143"/>
                  <a:pt x="5100066" y="0"/>
                </a:cubicBezTo>
                <a:cubicBezTo>
                  <a:pt x="5489476" y="6143"/>
                  <a:pt x="5703885" y="5883"/>
                  <a:pt x="5915025" y="0"/>
                </a:cubicBezTo>
                <a:cubicBezTo>
                  <a:pt x="6126165" y="-5883"/>
                  <a:pt x="6308797" y="30350"/>
                  <a:pt x="6572250" y="0"/>
                </a:cubicBezTo>
                <a:cubicBezTo>
                  <a:pt x="6835703" y="-30350"/>
                  <a:pt x="7286910" y="4832"/>
                  <a:pt x="7886700" y="0"/>
                </a:cubicBezTo>
                <a:cubicBezTo>
                  <a:pt x="7917044" y="253972"/>
                  <a:pt x="7878280" y="382927"/>
                  <a:pt x="7886700" y="622851"/>
                </a:cubicBezTo>
                <a:cubicBezTo>
                  <a:pt x="7895120" y="862775"/>
                  <a:pt x="7898095" y="881954"/>
                  <a:pt x="7886700" y="1137380"/>
                </a:cubicBezTo>
                <a:cubicBezTo>
                  <a:pt x="7875305" y="1392806"/>
                  <a:pt x="7859449" y="1500954"/>
                  <a:pt x="7886700" y="1814391"/>
                </a:cubicBezTo>
                <a:cubicBezTo>
                  <a:pt x="7913951" y="2127828"/>
                  <a:pt x="7899710" y="2276490"/>
                  <a:pt x="7886700" y="2491403"/>
                </a:cubicBezTo>
                <a:cubicBezTo>
                  <a:pt x="7873690" y="2706316"/>
                  <a:pt x="7899048" y="2943627"/>
                  <a:pt x="7886700" y="3168415"/>
                </a:cubicBezTo>
                <a:cubicBezTo>
                  <a:pt x="7874352" y="3393203"/>
                  <a:pt x="7895759" y="3539359"/>
                  <a:pt x="7886700" y="3899588"/>
                </a:cubicBezTo>
                <a:cubicBezTo>
                  <a:pt x="7877641" y="4259817"/>
                  <a:pt x="7907485" y="4437980"/>
                  <a:pt x="7886700" y="4630760"/>
                </a:cubicBezTo>
                <a:cubicBezTo>
                  <a:pt x="7865915" y="4823540"/>
                  <a:pt x="7871525" y="5198637"/>
                  <a:pt x="7886700" y="5416094"/>
                </a:cubicBezTo>
                <a:cubicBezTo>
                  <a:pt x="7691680" y="5431844"/>
                  <a:pt x="7601555" y="5415681"/>
                  <a:pt x="7466076" y="5416094"/>
                </a:cubicBezTo>
                <a:cubicBezTo>
                  <a:pt x="7330597" y="5416507"/>
                  <a:pt x="6831360" y="5424066"/>
                  <a:pt x="6651117" y="5416094"/>
                </a:cubicBezTo>
                <a:cubicBezTo>
                  <a:pt x="6470874" y="5408122"/>
                  <a:pt x="6162822" y="5448218"/>
                  <a:pt x="5993892" y="5416094"/>
                </a:cubicBezTo>
                <a:cubicBezTo>
                  <a:pt x="5824963" y="5383970"/>
                  <a:pt x="5688089" y="5423575"/>
                  <a:pt x="5494401" y="5416094"/>
                </a:cubicBezTo>
                <a:cubicBezTo>
                  <a:pt x="5300713" y="5408613"/>
                  <a:pt x="5038344" y="5439836"/>
                  <a:pt x="4837176" y="5416094"/>
                </a:cubicBezTo>
                <a:cubicBezTo>
                  <a:pt x="4636008" y="5392352"/>
                  <a:pt x="4547230" y="5414191"/>
                  <a:pt x="4416552" y="5416094"/>
                </a:cubicBezTo>
                <a:cubicBezTo>
                  <a:pt x="4285874" y="5417997"/>
                  <a:pt x="4197467" y="5397786"/>
                  <a:pt x="3995928" y="5416094"/>
                </a:cubicBezTo>
                <a:cubicBezTo>
                  <a:pt x="3794389" y="5434402"/>
                  <a:pt x="3512175" y="5385012"/>
                  <a:pt x="3338703" y="5416094"/>
                </a:cubicBezTo>
                <a:cubicBezTo>
                  <a:pt x="3165232" y="5447176"/>
                  <a:pt x="2961841" y="5402137"/>
                  <a:pt x="2839212" y="5416094"/>
                </a:cubicBezTo>
                <a:cubicBezTo>
                  <a:pt x="2716583" y="5430051"/>
                  <a:pt x="2260631" y="5391454"/>
                  <a:pt x="2103120" y="5416094"/>
                </a:cubicBezTo>
                <a:cubicBezTo>
                  <a:pt x="1945609" y="5440734"/>
                  <a:pt x="1802870" y="5413244"/>
                  <a:pt x="1603629" y="5416094"/>
                </a:cubicBezTo>
                <a:cubicBezTo>
                  <a:pt x="1404388" y="5418944"/>
                  <a:pt x="1036615" y="5428037"/>
                  <a:pt x="867537" y="5416094"/>
                </a:cubicBezTo>
                <a:cubicBezTo>
                  <a:pt x="698459" y="5404151"/>
                  <a:pt x="196765" y="5387017"/>
                  <a:pt x="0" y="5416094"/>
                </a:cubicBezTo>
                <a:cubicBezTo>
                  <a:pt x="-7913" y="5158982"/>
                  <a:pt x="-32352" y="4972281"/>
                  <a:pt x="0" y="4684921"/>
                </a:cubicBezTo>
                <a:cubicBezTo>
                  <a:pt x="32352" y="4397561"/>
                  <a:pt x="-36146" y="4109983"/>
                  <a:pt x="0" y="3953749"/>
                </a:cubicBezTo>
                <a:cubicBezTo>
                  <a:pt x="36146" y="3797515"/>
                  <a:pt x="38942" y="3433311"/>
                  <a:pt x="0" y="3168415"/>
                </a:cubicBezTo>
                <a:cubicBezTo>
                  <a:pt x="-38942" y="2903519"/>
                  <a:pt x="-264" y="2810505"/>
                  <a:pt x="0" y="2545564"/>
                </a:cubicBezTo>
                <a:cubicBezTo>
                  <a:pt x="264" y="2280623"/>
                  <a:pt x="20689" y="1994225"/>
                  <a:pt x="0" y="1760231"/>
                </a:cubicBezTo>
                <a:cubicBezTo>
                  <a:pt x="-20689" y="1526237"/>
                  <a:pt x="16073" y="1386976"/>
                  <a:pt x="0" y="1191541"/>
                </a:cubicBezTo>
                <a:cubicBezTo>
                  <a:pt x="-16073" y="996106"/>
                  <a:pt x="-16965" y="844858"/>
                  <a:pt x="0" y="677012"/>
                </a:cubicBezTo>
                <a:cubicBezTo>
                  <a:pt x="16965" y="509166"/>
                  <a:pt x="85" y="277162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lika 2" descr="Slika na kojoj se prikazuje odijevanje, osoba, zid, u dvorani&#10;&#10;Sadržaj generiran uz AI možda nije točan.">
            <a:extLst>
              <a:ext uri="{FF2B5EF4-FFF2-40B4-BE49-F238E27FC236}">
                <a16:creationId xmlns:a16="http://schemas.microsoft.com/office/drawing/2014/main" id="{DCD362A5-1E11-4A82-051E-BBCF104982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95" b="9920"/>
          <a:stretch>
            <a:fillRect/>
          </a:stretch>
        </p:blipFill>
        <p:spPr>
          <a:xfrm>
            <a:off x="799801" y="914400"/>
            <a:ext cx="7487247" cy="49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12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1154</Words>
  <Application>Microsoft Office PowerPoint</Application>
  <PresentationFormat>Prikaz na zaslonu (4:3)</PresentationFormat>
  <Paragraphs>297</Paragraphs>
  <Slides>35</Slides>
  <Notes>3</Notes>
  <HiddenSlides>0</HiddenSlides>
  <MMClips>0</MMClips>
  <ScaleCrop>false</ScaleCrop>
  <HeadingPairs>
    <vt:vector size="8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Uloženi OLE poslužitelji</vt:lpstr>
      </vt:variant>
      <vt:variant>
        <vt:i4>1</vt:i4>
      </vt:variant>
      <vt:variant>
        <vt:lpstr>Naslovi slajdova</vt:lpstr>
      </vt:variant>
      <vt:variant>
        <vt:i4>35</vt:i4>
      </vt:variant>
    </vt:vector>
  </HeadingPairs>
  <TitlesOfParts>
    <vt:vector size="42" baseType="lpstr">
      <vt:lpstr>Alkes-Regular</vt:lpstr>
      <vt:lpstr>Aptos</vt:lpstr>
      <vt:lpstr>Arial</vt:lpstr>
      <vt:lpstr>Calibri</vt:lpstr>
      <vt:lpstr>Whitney-Bold</vt:lpstr>
      <vt:lpstr>Office Theme</vt:lpstr>
      <vt:lpstr>Acrobat Document</vt:lpstr>
      <vt:lpstr>Kolegijalna procjena (Peer Review)  u strukovnom obrazovanju</vt:lpstr>
      <vt:lpstr>Cilj prezentacije</vt:lpstr>
      <vt:lpstr>Što je kolegijalna procjena  (Peer Review)?</vt:lpstr>
      <vt:lpstr>Metodologija </vt:lpstr>
      <vt:lpstr>Vanjska skupina stručnjaka</vt:lpstr>
      <vt:lpstr>Prednosti i koristi</vt:lpstr>
      <vt:lpstr>Ciljevi i načela postupka europske kolegijalne procjene</vt:lpstr>
      <vt:lpstr>Specifičnosti postupka</vt:lpstr>
      <vt:lpstr>Model</vt:lpstr>
      <vt:lpstr>Rodno osviještena politika</vt:lpstr>
      <vt:lpstr>Zašto je važna?</vt:lpstr>
      <vt:lpstr>Tko sudjeluje?</vt:lpstr>
      <vt:lpstr>Faze</vt:lpstr>
      <vt:lpstr>Područja kvalitete</vt:lpstr>
      <vt:lpstr>Kolegijalna procjena u Hrvatskoj</vt:lpstr>
      <vt:lpstr>Pilot-provedba</vt:lpstr>
      <vt:lpstr>Uloga ASOO</vt:lpstr>
      <vt:lpstr>Primjeri dobre prakse</vt:lpstr>
      <vt:lpstr>Izazovi</vt:lpstr>
      <vt:lpstr>Zaključno</vt:lpstr>
      <vt:lpstr>Erasmus+ EQAVET NRP HR Klaster Zdravstvo  i socijalna skrb 2024./2025.</vt:lpstr>
      <vt:lpstr>PowerPoint prezentacija</vt:lpstr>
      <vt:lpstr>Izvješće o samovrjednovanju</vt:lpstr>
      <vt:lpstr>Škola za medicinske sestre Vinogradska Područje kvalitete 9  VANJSKI ODNOSI</vt:lpstr>
      <vt:lpstr>Kriterij: Planiranje vanjskih odnosa </vt:lpstr>
      <vt:lpstr>PowerPoint prezentacija</vt:lpstr>
      <vt:lpstr>PowerPoint prezentacija</vt:lpstr>
      <vt:lpstr>zadnji dan posjeta</vt:lpstr>
      <vt:lpstr>Završno izvješće o suradničkoj procjeni</vt:lpstr>
      <vt:lpstr>Druga suradnička procjena Škola za primalje  5. - 7. studenoga 2024. godine </vt:lpstr>
      <vt:lpstr>Treća suradnička procjena Medicinska škola Bjelovar 2. - 4. prosinca 2024. godine </vt:lpstr>
      <vt:lpstr>Intervjui peer-timova</vt:lpstr>
      <vt:lpstr>Medicinska škola Bjelovar</vt:lpstr>
      <vt:lpstr>dobrobiti suradničke procjene</vt:lpstr>
      <vt:lpstr>PowerPoint prezentacija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Korisnik</dc:creator>
  <cp:keywords/>
  <dc:description>generated using python-pptx</dc:description>
  <cp:lastModifiedBy>Višnja Pranjić</cp:lastModifiedBy>
  <cp:revision>29</cp:revision>
  <dcterms:created xsi:type="dcterms:W3CDTF">2013-01-27T09:14:16Z</dcterms:created>
  <dcterms:modified xsi:type="dcterms:W3CDTF">2025-10-13T19:04:45Z</dcterms:modified>
  <cp:category/>
</cp:coreProperties>
</file>